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3"/>
  </p:notesMasterIdLst>
  <p:sldIdLst>
    <p:sldId id="257" r:id="rId2"/>
  </p:sldIdLst>
  <p:sldSz cx="12192000" cy="6858000"/>
  <p:notesSz cx="7104063" cy="10234613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800"/>
    <a:srgbClr val="FF6565"/>
    <a:srgbClr val="FF0000"/>
    <a:srgbClr val="AFABAB"/>
    <a:srgbClr val="00CC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5274" autoAdjust="0"/>
  </p:normalViewPr>
  <p:slideViewPr>
    <p:cSldViewPr snapToGrid="0">
      <p:cViewPr>
        <p:scale>
          <a:sx n="125" d="100"/>
          <a:sy n="125" d="100"/>
        </p:scale>
        <p:origin x="159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7276ED-43FA-4878-92FC-8875664371F8}" type="datetimeFigureOut">
              <a:rPr lang="es-ES" smtClean="0"/>
              <a:t>27/02/2020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6E9E5E-2F3A-4B6B-A23C-D3A898DB222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11621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6E9E5E-2F3A-4B6B-A23C-D3A898DB222A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58683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B6F0E434-ACFA-8247-B64A-59D178BFD30B}"/>
              </a:ext>
            </a:extLst>
          </p:cNvPr>
          <p:cNvSpPr/>
          <p:nvPr/>
        </p:nvSpPr>
        <p:spPr>
          <a:xfrm>
            <a:off x="-219285" y="0"/>
            <a:ext cx="12505979" cy="6924583"/>
          </a:xfrm>
          <a:prstGeom prst="rect">
            <a:avLst/>
          </a:prstGeom>
          <a:solidFill>
            <a:srgbClr val="4E26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42A3D201-D323-D245-ABD5-53F21BCD1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921" y="1031891"/>
            <a:ext cx="5734079" cy="3616309"/>
          </a:xfrm>
          <a:prstGeom prst="rect">
            <a:avLst/>
          </a:prstGeom>
        </p:spPr>
      </p:pic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CB17FDF2-8409-8342-9CB2-687382DC155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9052" y="4465320"/>
            <a:ext cx="6511888" cy="178031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600"/>
              </a:lnSpc>
              <a:buNone/>
              <a:defRPr sz="22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dirty="0"/>
              <a:t>Texto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4B6504D-16F0-5B49-8497-7611C2CE5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53" y="1903273"/>
            <a:ext cx="5507908" cy="2138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055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 +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B6BFC9C-BD7F-DE47-A3BB-7DBFB0AB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5" name="Marcador de gráfico 4">
            <a:extLst>
              <a:ext uri="{FF2B5EF4-FFF2-40B4-BE49-F238E27FC236}">
                <a16:creationId xmlns:a16="http://schemas.microsoft.com/office/drawing/2014/main" id="{804391CF-EA7D-F145-932E-99A20E269AB0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552660" y="2287813"/>
            <a:ext cx="5963962" cy="382113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en el icono para agregar un gráfico</a:t>
            </a:r>
          </a:p>
        </p:txBody>
      </p:sp>
      <p:sp>
        <p:nvSpPr>
          <p:cNvPr id="7" name="Marcador de texto 3">
            <a:extLst>
              <a:ext uri="{FF2B5EF4-FFF2-40B4-BE49-F238E27FC236}">
                <a16:creationId xmlns:a16="http://schemas.microsoft.com/office/drawing/2014/main" id="{9B807DB9-B994-884B-A341-AB2070A0F65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417" y="3278712"/>
            <a:ext cx="4535905" cy="28048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18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b="0" i="0" dirty="0">
                <a:effectLst/>
                <a:latin typeface="Lato" panose="020F0502020204030203" pitchFamily="34" charset="77"/>
              </a:rPr>
              <a:t>Texto aquí</a:t>
            </a:r>
          </a:p>
        </p:txBody>
      </p:sp>
      <p:sp>
        <p:nvSpPr>
          <p:cNvPr id="10" name="Triángulo rectángulo 9">
            <a:extLst>
              <a:ext uri="{FF2B5EF4-FFF2-40B4-BE49-F238E27FC236}">
                <a16:creationId xmlns:a16="http://schemas.microsoft.com/office/drawing/2014/main" id="{5C013933-1370-7C40-8339-C28D3F294D1C}"/>
              </a:ext>
            </a:extLst>
          </p:cNvPr>
          <p:cNvSpPr/>
          <p:nvPr/>
        </p:nvSpPr>
        <p:spPr>
          <a:xfrm rot="10800000">
            <a:off x="7200078" y="-66502"/>
            <a:ext cx="4991922" cy="2466802"/>
          </a:xfrm>
          <a:prstGeom prst="rtTriangle">
            <a:avLst/>
          </a:prstGeom>
          <a:solidFill>
            <a:srgbClr val="4E2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44B3C264-9DF6-FE47-AF25-C7473188B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077" y="-705937"/>
            <a:ext cx="4464964" cy="2815916"/>
          </a:xfrm>
          <a:prstGeom prst="rect">
            <a:avLst/>
          </a:prstGeom>
        </p:spPr>
      </p:pic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30C8C45D-753B-E540-93CC-0B26153FFB0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73417" y="2287813"/>
            <a:ext cx="3716843" cy="7564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28584421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fico anch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B6BFC9C-BD7F-DE47-A3BB-7DBFB0AB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5" name="Marcador de gráfico 4">
            <a:extLst>
              <a:ext uri="{FF2B5EF4-FFF2-40B4-BE49-F238E27FC236}">
                <a16:creationId xmlns:a16="http://schemas.microsoft.com/office/drawing/2014/main" id="{804391CF-EA7D-F145-932E-99A20E269AB0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473417" y="3035300"/>
            <a:ext cx="11003078" cy="3238499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en el icono para agregar un gráfico</a:t>
            </a:r>
            <a:endParaRPr lang="es-ES" dirty="0"/>
          </a:p>
        </p:txBody>
      </p:sp>
      <p:sp>
        <p:nvSpPr>
          <p:cNvPr id="2" name="Triángulo rectángulo 1">
            <a:extLst>
              <a:ext uri="{FF2B5EF4-FFF2-40B4-BE49-F238E27FC236}">
                <a16:creationId xmlns:a16="http://schemas.microsoft.com/office/drawing/2014/main" id="{79336D48-2BAD-964C-A0C4-B357C23B7B8C}"/>
              </a:ext>
            </a:extLst>
          </p:cNvPr>
          <p:cNvSpPr/>
          <p:nvPr/>
        </p:nvSpPr>
        <p:spPr>
          <a:xfrm rot="10800000">
            <a:off x="9778998" y="0"/>
            <a:ext cx="2413002" cy="3035300"/>
          </a:xfrm>
          <a:prstGeom prst="rtTriangle">
            <a:avLst/>
          </a:prstGeom>
          <a:solidFill>
            <a:srgbClr val="4E2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7D0ADA0B-237D-7F45-BD02-4D776422D1C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1968500"/>
            <a:ext cx="3716843" cy="7564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62621BFB-F1CA-A444-BE57-F9C02CC2CF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016" y="-272144"/>
            <a:ext cx="4194320" cy="264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80193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o + tab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B6BFC9C-BD7F-DE47-A3BB-7DBFB0AB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7" name="Marcador de tabla 6">
            <a:extLst>
              <a:ext uri="{FF2B5EF4-FFF2-40B4-BE49-F238E27FC236}">
                <a16:creationId xmlns:a16="http://schemas.microsoft.com/office/drawing/2014/main" id="{E6815F88-FA90-5B42-BE69-B8A25FABC13E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760256" y="1968500"/>
            <a:ext cx="6377644" cy="4318000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en el icono para agregar una tabla</a:t>
            </a:r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FDE3DD8C-5A2E-9B42-8C1C-D97AC97EA4C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1968500"/>
            <a:ext cx="3716843" cy="7564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CC89A187-4232-DF43-AA14-10CD71A6559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417" y="3033919"/>
            <a:ext cx="3716843" cy="32525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18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b="0" i="0" dirty="0">
                <a:effectLst/>
                <a:latin typeface="Lato" panose="020F0502020204030203" pitchFamily="34" charset="77"/>
              </a:rPr>
              <a:t>Texto aquí</a:t>
            </a:r>
          </a:p>
        </p:txBody>
      </p:sp>
      <p:sp>
        <p:nvSpPr>
          <p:cNvPr id="11" name="Triángulo rectángulo 10">
            <a:extLst>
              <a:ext uri="{FF2B5EF4-FFF2-40B4-BE49-F238E27FC236}">
                <a16:creationId xmlns:a16="http://schemas.microsoft.com/office/drawing/2014/main" id="{336BAF60-2F32-594F-A93D-16FA0552E11E}"/>
              </a:ext>
            </a:extLst>
          </p:cNvPr>
          <p:cNvSpPr/>
          <p:nvPr/>
        </p:nvSpPr>
        <p:spPr>
          <a:xfrm rot="10800000">
            <a:off x="7200078" y="0"/>
            <a:ext cx="4991922" cy="2400300"/>
          </a:xfrm>
          <a:prstGeom prst="rtTriangle">
            <a:avLst/>
          </a:prstGeom>
          <a:solidFill>
            <a:srgbClr val="4E2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11CAEC93-826C-D047-BE9A-992E7EAF5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077" y="-705937"/>
            <a:ext cx="4464964" cy="281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82900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grafico anch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B6BFC9C-BD7F-DE47-A3BB-7DBFB0AB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2" name="Triángulo rectángulo 1">
            <a:extLst>
              <a:ext uri="{FF2B5EF4-FFF2-40B4-BE49-F238E27FC236}">
                <a16:creationId xmlns:a16="http://schemas.microsoft.com/office/drawing/2014/main" id="{79336D48-2BAD-964C-A0C4-B357C23B7B8C}"/>
              </a:ext>
            </a:extLst>
          </p:cNvPr>
          <p:cNvSpPr/>
          <p:nvPr/>
        </p:nvSpPr>
        <p:spPr>
          <a:xfrm rot="10800000">
            <a:off x="9778997" y="0"/>
            <a:ext cx="2413001" cy="3035300"/>
          </a:xfrm>
          <a:prstGeom prst="rtTriangle">
            <a:avLst/>
          </a:prstGeom>
          <a:solidFill>
            <a:srgbClr val="4E2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0961064-122C-A04A-BE36-4DECF1CDE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016" y="-272144"/>
            <a:ext cx="4194320" cy="2645229"/>
          </a:xfrm>
          <a:prstGeom prst="rect">
            <a:avLst/>
          </a:prstGeom>
        </p:spPr>
      </p:pic>
      <p:sp>
        <p:nvSpPr>
          <p:cNvPr id="7" name="Marcador de tabla 6">
            <a:extLst>
              <a:ext uri="{FF2B5EF4-FFF2-40B4-BE49-F238E27FC236}">
                <a16:creationId xmlns:a16="http://schemas.microsoft.com/office/drawing/2014/main" id="{5330ABF7-5784-604E-8647-26F1A6304871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473417" y="2975674"/>
            <a:ext cx="11150312" cy="3412425"/>
          </a:xfrm>
          <a:prstGeom prst="rect">
            <a:avLst/>
          </a:prstGeom>
        </p:spPr>
        <p:txBody>
          <a:bodyPr/>
          <a:lstStyle/>
          <a:p>
            <a:r>
              <a:rPr lang="es-ES"/>
              <a:t>Haga clic en el icono para agregar una tabla</a:t>
            </a:r>
          </a:p>
        </p:txBody>
      </p:sp>
      <p:sp>
        <p:nvSpPr>
          <p:cNvPr id="9" name="Marcador de texto 3">
            <a:extLst>
              <a:ext uri="{FF2B5EF4-FFF2-40B4-BE49-F238E27FC236}">
                <a16:creationId xmlns:a16="http://schemas.microsoft.com/office/drawing/2014/main" id="{F8982568-7E5C-6049-8B64-84F2CA674B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1893980"/>
            <a:ext cx="3716843" cy="7564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3845220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rma libre 2">
            <a:extLst>
              <a:ext uri="{FF2B5EF4-FFF2-40B4-BE49-F238E27FC236}">
                <a16:creationId xmlns:a16="http://schemas.microsoft.com/office/drawing/2014/main" id="{354F57A9-E708-5541-86A7-89EA2D9EFEEF}"/>
              </a:ext>
            </a:extLst>
          </p:cNvPr>
          <p:cNvSpPr/>
          <p:nvPr/>
        </p:nvSpPr>
        <p:spPr>
          <a:xfrm rot="10800000" flipH="1">
            <a:off x="8953500" y="0"/>
            <a:ext cx="3238500" cy="6855338"/>
          </a:xfrm>
          <a:custGeom>
            <a:avLst/>
            <a:gdLst>
              <a:gd name="connsiteX0" fmla="*/ 6668997 w 11711703"/>
              <a:gd name="connsiteY0" fmla="*/ 0 h 7235301"/>
              <a:gd name="connsiteX1" fmla="*/ 11711703 w 11711703"/>
              <a:gd name="connsiteY1" fmla="*/ 0 h 7235301"/>
              <a:gd name="connsiteX2" fmla="*/ 11711703 w 11711703"/>
              <a:gd name="connsiteY2" fmla="*/ 7235301 h 7235301"/>
              <a:gd name="connsiteX3" fmla="*/ 0 w 11711703"/>
              <a:gd name="connsiteY3" fmla="*/ 7235301 h 7235301"/>
              <a:gd name="connsiteX0" fmla="*/ 8839507 w 11711703"/>
              <a:gd name="connsiteY0" fmla="*/ 0 h 7301565"/>
              <a:gd name="connsiteX1" fmla="*/ 11711703 w 11711703"/>
              <a:gd name="connsiteY1" fmla="*/ 66264 h 7301565"/>
              <a:gd name="connsiteX2" fmla="*/ 11711703 w 11711703"/>
              <a:gd name="connsiteY2" fmla="*/ 7301565 h 7301565"/>
              <a:gd name="connsiteX3" fmla="*/ 0 w 11711703"/>
              <a:gd name="connsiteY3" fmla="*/ 7301565 h 7301565"/>
              <a:gd name="connsiteX4" fmla="*/ 8839507 w 11711703"/>
              <a:gd name="connsiteY4" fmla="*/ 0 h 7301565"/>
              <a:gd name="connsiteX0" fmla="*/ 8839507 w 11711703"/>
              <a:gd name="connsiteY0" fmla="*/ 242 h 7301807"/>
              <a:gd name="connsiteX1" fmla="*/ 11711703 w 11711703"/>
              <a:gd name="connsiteY1" fmla="*/ 66506 h 7301807"/>
              <a:gd name="connsiteX2" fmla="*/ 11711703 w 11711703"/>
              <a:gd name="connsiteY2" fmla="*/ 7301807 h 7301807"/>
              <a:gd name="connsiteX3" fmla="*/ 0 w 11711703"/>
              <a:gd name="connsiteY3" fmla="*/ 7301807 h 7301807"/>
              <a:gd name="connsiteX4" fmla="*/ 8839507 w 11711703"/>
              <a:gd name="connsiteY4" fmla="*/ 242 h 7301807"/>
              <a:gd name="connsiteX0" fmla="*/ 8839507 w 11711703"/>
              <a:gd name="connsiteY0" fmla="*/ 0 h 7301565"/>
              <a:gd name="connsiteX1" fmla="*/ 11711703 w 11711703"/>
              <a:gd name="connsiteY1" fmla="*/ 66264 h 7301565"/>
              <a:gd name="connsiteX2" fmla="*/ 11711703 w 11711703"/>
              <a:gd name="connsiteY2" fmla="*/ 7301565 h 7301565"/>
              <a:gd name="connsiteX3" fmla="*/ 0 w 11711703"/>
              <a:gd name="connsiteY3" fmla="*/ 7301565 h 7301565"/>
              <a:gd name="connsiteX4" fmla="*/ 8839507 w 11711703"/>
              <a:gd name="connsiteY4" fmla="*/ 0 h 7301565"/>
              <a:gd name="connsiteX0" fmla="*/ 8568945 w 11711703"/>
              <a:gd name="connsiteY0" fmla="*/ 98238 h 7235301"/>
              <a:gd name="connsiteX1" fmla="*/ 11711703 w 11711703"/>
              <a:gd name="connsiteY1" fmla="*/ 0 h 7235301"/>
              <a:gd name="connsiteX2" fmla="*/ 11711703 w 11711703"/>
              <a:gd name="connsiteY2" fmla="*/ 7235301 h 7235301"/>
              <a:gd name="connsiteX3" fmla="*/ 0 w 11711703"/>
              <a:gd name="connsiteY3" fmla="*/ 7235301 h 7235301"/>
              <a:gd name="connsiteX4" fmla="*/ 8568945 w 11711703"/>
              <a:gd name="connsiteY4" fmla="*/ 98238 h 7235301"/>
              <a:gd name="connsiteX0" fmla="*/ 8568945 w 11711703"/>
              <a:gd name="connsiteY0" fmla="*/ 3000 h 7140063"/>
              <a:gd name="connsiteX1" fmla="*/ 11711703 w 11711703"/>
              <a:gd name="connsiteY1" fmla="*/ 0 h 7140063"/>
              <a:gd name="connsiteX2" fmla="*/ 11711703 w 11711703"/>
              <a:gd name="connsiteY2" fmla="*/ 7140063 h 7140063"/>
              <a:gd name="connsiteX3" fmla="*/ 0 w 11711703"/>
              <a:gd name="connsiteY3" fmla="*/ 7140063 h 7140063"/>
              <a:gd name="connsiteX4" fmla="*/ 8568945 w 11711703"/>
              <a:gd name="connsiteY4" fmla="*/ 3000 h 71400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711703" h="7140063">
                <a:moveTo>
                  <a:pt x="8568945" y="3000"/>
                </a:moveTo>
                <a:lnTo>
                  <a:pt x="11711703" y="0"/>
                </a:lnTo>
                <a:lnTo>
                  <a:pt x="11711703" y="7140063"/>
                </a:lnTo>
                <a:lnTo>
                  <a:pt x="0" y="7140063"/>
                </a:lnTo>
                <a:lnTo>
                  <a:pt x="8568945" y="3000"/>
                </a:lnTo>
                <a:close/>
              </a:path>
            </a:pathLst>
          </a:custGeom>
          <a:solidFill>
            <a:srgbClr val="4E26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Marcador de texto 3">
            <a:extLst>
              <a:ext uri="{FF2B5EF4-FFF2-40B4-BE49-F238E27FC236}">
                <a16:creationId xmlns:a16="http://schemas.microsoft.com/office/drawing/2014/main" id="{A9B8A0D4-2F15-FE42-8D7D-7244ACAFD53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152572" y="2475205"/>
            <a:ext cx="4354286" cy="362088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18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b="0" i="0" dirty="0">
                <a:effectLst/>
                <a:latin typeface="Lato" panose="020F0502020204030203" pitchFamily="34" charset="77"/>
              </a:rPr>
              <a:t>Texto aquí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0EA0ACB-7062-9E44-BFE5-6F618D57BE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12" name="Marcador de texto 3">
            <a:extLst>
              <a:ext uri="{FF2B5EF4-FFF2-40B4-BE49-F238E27FC236}">
                <a16:creationId xmlns:a16="http://schemas.microsoft.com/office/drawing/2014/main" id="{E72A6637-1A4B-F74F-B7B7-4352A37740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1893980"/>
            <a:ext cx="3716843" cy="7564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4290142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raporta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>
            <a:extLst>
              <a:ext uri="{FF2B5EF4-FFF2-40B4-BE49-F238E27FC236}">
                <a16:creationId xmlns:a16="http://schemas.microsoft.com/office/drawing/2014/main" id="{8B5EE2CA-A974-B644-8F70-A415B885B451}"/>
              </a:ext>
            </a:extLst>
          </p:cNvPr>
          <p:cNvSpPr/>
          <p:nvPr/>
        </p:nvSpPr>
        <p:spPr>
          <a:xfrm>
            <a:off x="-219285" y="153787"/>
            <a:ext cx="12505979" cy="6924583"/>
          </a:xfrm>
          <a:prstGeom prst="rect">
            <a:avLst/>
          </a:prstGeom>
          <a:solidFill>
            <a:srgbClr val="4E26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A0CEFAB4-19F4-CA49-A62D-B94E0405F60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41202" y="5988923"/>
            <a:ext cx="11515517" cy="469341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2200" b="0" i="0">
                <a:solidFill>
                  <a:schemeClr val="bg1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b="0" i="0" dirty="0">
                <a:effectLst/>
                <a:latin typeface="Lato" panose="020F0502020204030203" pitchFamily="34" charset="77"/>
              </a:rPr>
              <a:t>Texto aquí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90961064-122C-A04A-BE36-4DECF1CDE6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5093" y="228601"/>
            <a:ext cx="4895966" cy="3087736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03BCF03-F8D6-E243-9308-33B341AC4D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4491" y="2816890"/>
            <a:ext cx="3379471" cy="131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0678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o + 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8B6BFC9C-BD7F-DE47-A3BB-7DBFB0ABB1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7" name="Marcador de texto 3">
            <a:extLst>
              <a:ext uri="{FF2B5EF4-FFF2-40B4-BE49-F238E27FC236}">
                <a16:creationId xmlns:a16="http://schemas.microsoft.com/office/drawing/2014/main" id="{9B807DB9-B994-884B-A341-AB2070A0F65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417" y="2877059"/>
            <a:ext cx="11142113" cy="355024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18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b="0" i="0" dirty="0">
                <a:effectLst/>
                <a:latin typeface="Lato" panose="020F0502020204030203" pitchFamily="34" charset="77"/>
              </a:rPr>
              <a:t>Texto aquí</a:t>
            </a:r>
          </a:p>
        </p:txBody>
      </p:sp>
      <p:sp>
        <p:nvSpPr>
          <p:cNvPr id="10" name="Triángulo rectángulo 9">
            <a:extLst>
              <a:ext uri="{FF2B5EF4-FFF2-40B4-BE49-F238E27FC236}">
                <a16:creationId xmlns:a16="http://schemas.microsoft.com/office/drawing/2014/main" id="{5C013933-1370-7C40-8339-C28D3F294D1C}"/>
              </a:ext>
            </a:extLst>
          </p:cNvPr>
          <p:cNvSpPr/>
          <p:nvPr/>
        </p:nvSpPr>
        <p:spPr>
          <a:xfrm rot="10800000">
            <a:off x="4432852" y="-66502"/>
            <a:ext cx="7759148" cy="3094624"/>
          </a:xfrm>
          <a:prstGeom prst="rtTriangle">
            <a:avLst/>
          </a:prstGeom>
          <a:solidFill>
            <a:srgbClr val="4E2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44B3C264-9DF6-FE47-AF25-C7473188B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5529" y="72852"/>
            <a:ext cx="4464964" cy="2815916"/>
          </a:xfrm>
          <a:prstGeom prst="rect">
            <a:avLst/>
          </a:prstGeom>
        </p:spPr>
      </p:pic>
      <p:sp>
        <p:nvSpPr>
          <p:cNvPr id="8" name="Marcador de texto 3">
            <a:extLst>
              <a:ext uri="{FF2B5EF4-FFF2-40B4-BE49-F238E27FC236}">
                <a16:creationId xmlns:a16="http://schemas.microsoft.com/office/drawing/2014/main" id="{30C8C45D-753B-E540-93CC-0B26153FFB0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73417" y="1731751"/>
            <a:ext cx="3716843" cy="7564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2674828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losofí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bre 12">
            <a:extLst>
              <a:ext uri="{FF2B5EF4-FFF2-40B4-BE49-F238E27FC236}">
                <a16:creationId xmlns:a16="http://schemas.microsoft.com/office/drawing/2014/main" id="{D4D7654D-D934-D44C-B93B-17AFB72F1B19}"/>
              </a:ext>
            </a:extLst>
          </p:cNvPr>
          <p:cNvSpPr/>
          <p:nvPr/>
        </p:nvSpPr>
        <p:spPr>
          <a:xfrm>
            <a:off x="4625265" y="-75460"/>
            <a:ext cx="7566735" cy="6933460"/>
          </a:xfrm>
          <a:custGeom>
            <a:avLst/>
            <a:gdLst>
              <a:gd name="connsiteX0" fmla="*/ 6668997 w 11711703"/>
              <a:gd name="connsiteY0" fmla="*/ 0 h 7235301"/>
              <a:gd name="connsiteX1" fmla="*/ 11711703 w 11711703"/>
              <a:gd name="connsiteY1" fmla="*/ 0 h 7235301"/>
              <a:gd name="connsiteX2" fmla="*/ 11711703 w 11711703"/>
              <a:gd name="connsiteY2" fmla="*/ 7235301 h 7235301"/>
              <a:gd name="connsiteX3" fmla="*/ 0 w 11711703"/>
              <a:gd name="connsiteY3" fmla="*/ 7235301 h 72353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11703" h="7235301">
                <a:moveTo>
                  <a:pt x="6668997" y="0"/>
                </a:moveTo>
                <a:lnTo>
                  <a:pt x="11711703" y="0"/>
                </a:lnTo>
                <a:lnTo>
                  <a:pt x="11711703" y="7235301"/>
                </a:lnTo>
                <a:lnTo>
                  <a:pt x="0" y="7235301"/>
                </a:lnTo>
                <a:close/>
              </a:path>
            </a:pathLst>
          </a:custGeom>
          <a:solidFill>
            <a:srgbClr val="4E26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F252BD4-07A1-4E4B-938F-6C36715DE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14" name="Marcador de texto 3">
            <a:extLst>
              <a:ext uri="{FF2B5EF4-FFF2-40B4-BE49-F238E27FC236}">
                <a16:creationId xmlns:a16="http://schemas.microsoft.com/office/drawing/2014/main" id="{D192C35F-C8CF-4A47-A83D-39732C86C7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1893979"/>
            <a:ext cx="4560222" cy="12149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42A3D201-D323-D245-ABD5-53F21BCD14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850" y="382779"/>
            <a:ext cx="8244063" cy="5199279"/>
          </a:xfrm>
          <a:prstGeom prst="rect">
            <a:avLst/>
          </a:prstGeom>
        </p:spPr>
      </p:pic>
      <p:sp>
        <p:nvSpPr>
          <p:cNvPr id="18" name="Marcador de texto 3">
            <a:extLst>
              <a:ext uri="{FF2B5EF4-FFF2-40B4-BE49-F238E27FC236}">
                <a16:creationId xmlns:a16="http://schemas.microsoft.com/office/drawing/2014/main" id="{CB17FDF2-8409-8342-9CB2-687382DC155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417" y="3249225"/>
            <a:ext cx="4560222" cy="281422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18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dirty="0"/>
              <a:t>Texto</a:t>
            </a:r>
          </a:p>
        </p:txBody>
      </p:sp>
    </p:spTree>
    <p:extLst>
      <p:ext uri="{BB962C8B-B14F-4D97-AF65-F5344CB8AC3E}">
        <p14:creationId xmlns:p14="http://schemas.microsoft.com/office/powerpoint/2010/main" val="1885830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ice max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rma libre 11">
            <a:extLst>
              <a:ext uri="{FF2B5EF4-FFF2-40B4-BE49-F238E27FC236}">
                <a16:creationId xmlns:a16="http://schemas.microsoft.com/office/drawing/2014/main" id="{139001D8-6C9B-5E45-8E34-4B44A0943F51}"/>
              </a:ext>
            </a:extLst>
          </p:cNvPr>
          <p:cNvSpPr/>
          <p:nvPr/>
        </p:nvSpPr>
        <p:spPr>
          <a:xfrm>
            <a:off x="5758172" y="0"/>
            <a:ext cx="6433828" cy="6858000"/>
          </a:xfrm>
          <a:custGeom>
            <a:avLst/>
            <a:gdLst>
              <a:gd name="connsiteX0" fmla="*/ 4795284 w 6433828"/>
              <a:gd name="connsiteY0" fmla="*/ 0 h 6858000"/>
              <a:gd name="connsiteX1" fmla="*/ 6433828 w 6433828"/>
              <a:gd name="connsiteY1" fmla="*/ 0 h 6858000"/>
              <a:gd name="connsiteX2" fmla="*/ 6433828 w 6433828"/>
              <a:gd name="connsiteY2" fmla="*/ 6858000 h 6858000"/>
              <a:gd name="connsiteX3" fmla="*/ 5560828 w 6433828"/>
              <a:gd name="connsiteY3" fmla="*/ 6858000 h 6858000"/>
              <a:gd name="connsiteX4" fmla="*/ 4795284 w 6433828"/>
              <a:gd name="connsiteY4" fmla="*/ 6858000 h 6858000"/>
              <a:gd name="connsiteX5" fmla="*/ 3444807 w 6433828"/>
              <a:gd name="connsiteY5" fmla="*/ 6858000 h 6858000"/>
              <a:gd name="connsiteX6" fmla="*/ 2551814 w 6433828"/>
              <a:gd name="connsiteY6" fmla="*/ 6858000 h 6858000"/>
              <a:gd name="connsiteX7" fmla="*/ 0 w 6433828"/>
              <a:gd name="connsiteY7" fmla="*/ 6858000 h 6858000"/>
              <a:gd name="connsiteX8" fmla="*/ 4547333 w 6433828"/>
              <a:gd name="connsiteY8" fmla="*/ 1 h 6858000"/>
              <a:gd name="connsiteX9" fmla="*/ 4795284 w 6433828"/>
              <a:gd name="connsiteY9" fmla="*/ 1 h 6858000"/>
              <a:gd name="connsiteX10" fmla="*/ 4795284 w 6433828"/>
              <a:gd name="connsiteY10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433828" h="6858000">
                <a:moveTo>
                  <a:pt x="4795284" y="0"/>
                </a:moveTo>
                <a:lnTo>
                  <a:pt x="6433828" y="0"/>
                </a:lnTo>
                <a:lnTo>
                  <a:pt x="6433828" y="6858000"/>
                </a:lnTo>
                <a:lnTo>
                  <a:pt x="5560828" y="6858000"/>
                </a:lnTo>
                <a:lnTo>
                  <a:pt x="4795284" y="6858000"/>
                </a:lnTo>
                <a:lnTo>
                  <a:pt x="3444807" y="6858000"/>
                </a:lnTo>
                <a:lnTo>
                  <a:pt x="2551814" y="6858000"/>
                </a:lnTo>
                <a:lnTo>
                  <a:pt x="0" y="6858000"/>
                </a:lnTo>
                <a:lnTo>
                  <a:pt x="4547333" y="1"/>
                </a:lnTo>
                <a:lnTo>
                  <a:pt x="4795284" y="1"/>
                </a:lnTo>
                <a:lnTo>
                  <a:pt x="4795284" y="0"/>
                </a:lnTo>
                <a:close/>
              </a:path>
            </a:pathLst>
          </a:cu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13E1BB0-24BB-1E40-9946-45B03CFD3E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5166" y="2427954"/>
            <a:ext cx="9880756" cy="623149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7F252BD4-07A1-4E4B-938F-6C36715DED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14" name="Marcador de texto 3">
            <a:extLst>
              <a:ext uri="{FF2B5EF4-FFF2-40B4-BE49-F238E27FC236}">
                <a16:creationId xmlns:a16="http://schemas.microsoft.com/office/drawing/2014/main" id="{D192C35F-C8CF-4A47-A83D-39732C86C7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6" y="1893979"/>
            <a:ext cx="5607343" cy="7730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  <p:sp>
        <p:nvSpPr>
          <p:cNvPr id="15" name="Marcador de texto 5">
            <a:extLst>
              <a:ext uri="{FF2B5EF4-FFF2-40B4-BE49-F238E27FC236}">
                <a16:creationId xmlns:a16="http://schemas.microsoft.com/office/drawing/2014/main" id="{4C7EAC81-5F13-3246-9285-AA0CC3F6C58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031" y="2920690"/>
            <a:ext cx="4719638" cy="4104949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ts val="2800"/>
              </a:lnSpc>
              <a:buClr>
                <a:srgbClr val="4E26A6"/>
              </a:buClr>
              <a:buSzPct val="120000"/>
              <a:buFont typeface="Courier New" panose="02070309020205020404" pitchFamily="49" charset="0"/>
              <a:buChar char="o"/>
              <a:defRPr sz="220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dirty="0"/>
              <a:t>Primer nivel
Segundo nivel
Tercer nivel
Cuarto nivel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24373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dice max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7F252BD4-07A1-4E4B-938F-6C36715DED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14" name="Marcador de texto 3">
            <a:extLst>
              <a:ext uri="{FF2B5EF4-FFF2-40B4-BE49-F238E27FC236}">
                <a16:creationId xmlns:a16="http://schemas.microsoft.com/office/drawing/2014/main" id="{D192C35F-C8CF-4A47-A83D-39732C86C7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1890807"/>
            <a:ext cx="1919263" cy="77302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Índice</a:t>
            </a:r>
          </a:p>
        </p:txBody>
      </p:sp>
      <p:sp>
        <p:nvSpPr>
          <p:cNvPr id="15" name="Marcador de texto 5">
            <a:extLst>
              <a:ext uri="{FF2B5EF4-FFF2-40B4-BE49-F238E27FC236}">
                <a16:creationId xmlns:a16="http://schemas.microsoft.com/office/drawing/2014/main" id="{4C7EAC81-5F13-3246-9285-AA0CC3F6C58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379720" y="838200"/>
            <a:ext cx="6315506" cy="5852160"/>
          </a:xfrm>
          <a:prstGeom prst="rect">
            <a:avLst/>
          </a:prstGeom>
        </p:spPr>
        <p:txBody>
          <a:bodyPr/>
          <a:lstStyle>
            <a:lvl1pPr marL="457200" indent="-457200">
              <a:lnSpc>
                <a:spcPts val="3300"/>
              </a:lnSpc>
              <a:buClr>
                <a:srgbClr val="4E26A6"/>
              </a:buClr>
              <a:buSzPct val="120000"/>
              <a:buFont typeface="Courier New" panose="02070309020205020404" pitchFamily="49" charset="0"/>
              <a:buChar char="o"/>
              <a:defRPr sz="220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dirty="0"/>
              <a:t>Primer nivel
Segundo nivel
Tercer nivel
Cuarto nivel</a:t>
            </a:r>
          </a:p>
          <a:p>
            <a:r>
              <a:rPr lang="es-ES" dirty="0"/>
              <a:t>Quinto nivel</a:t>
            </a:r>
          </a:p>
          <a:p>
            <a:r>
              <a:rPr lang="es-ES" dirty="0"/>
              <a:t>Sexto nivel</a:t>
            </a:r>
          </a:p>
          <a:p>
            <a:r>
              <a:rPr lang="es-ES" dirty="0"/>
              <a:t>Séptimo nivel</a:t>
            </a:r>
          </a:p>
          <a:p>
            <a:r>
              <a:rPr lang="es-ES" dirty="0"/>
              <a:t>Octavo nivel</a:t>
            </a:r>
          </a:p>
          <a:p>
            <a:r>
              <a:rPr lang="es-ES" dirty="0"/>
              <a:t>Noveno nivel</a:t>
            </a:r>
          </a:p>
          <a:p>
            <a:r>
              <a:rPr lang="es-ES" dirty="0"/>
              <a:t>Décimo nivel</a:t>
            </a:r>
          </a:p>
          <a:p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2" name="Triángulo rectángulo 1">
            <a:extLst>
              <a:ext uri="{FF2B5EF4-FFF2-40B4-BE49-F238E27FC236}">
                <a16:creationId xmlns:a16="http://schemas.microsoft.com/office/drawing/2014/main" id="{DD38516F-5E99-CF4A-8E35-33ED789863A5}"/>
              </a:ext>
            </a:extLst>
          </p:cNvPr>
          <p:cNvSpPr/>
          <p:nvPr/>
        </p:nvSpPr>
        <p:spPr>
          <a:xfrm>
            <a:off x="-90462" y="2773680"/>
            <a:ext cx="6172200" cy="4279160"/>
          </a:xfrm>
          <a:prstGeom prst="rtTriangle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13E1BB0-24BB-1E40-9946-45B03CFD3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094725" y="2773680"/>
            <a:ext cx="8429327" cy="531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2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5D968645-B718-394E-99B6-CC12D9E674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832310" y="0"/>
            <a:ext cx="3635673" cy="6858000"/>
          </a:xfrm>
          <a:prstGeom prst="rect">
            <a:avLst/>
          </a:prstGeom>
        </p:spPr>
      </p:pic>
      <p:sp>
        <p:nvSpPr>
          <p:cNvPr id="10" name="Marcador de texto 3">
            <a:extLst>
              <a:ext uri="{FF2B5EF4-FFF2-40B4-BE49-F238E27FC236}">
                <a16:creationId xmlns:a16="http://schemas.microsoft.com/office/drawing/2014/main" id="{C68D3504-22B7-054B-97CC-0C284DC6B98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2068548"/>
            <a:ext cx="4048707" cy="6414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  <p:sp>
        <p:nvSpPr>
          <p:cNvPr id="11" name="Marcador de texto 3">
            <a:extLst>
              <a:ext uri="{FF2B5EF4-FFF2-40B4-BE49-F238E27FC236}">
                <a16:creationId xmlns:a16="http://schemas.microsoft.com/office/drawing/2014/main" id="{7BEC9438-807F-D247-8E8F-7770A74D47E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417" y="3115616"/>
            <a:ext cx="4048707" cy="307342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18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dirty="0"/>
              <a:t>Texto</a:t>
            </a:r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546D9D49-59C1-F54C-B473-4CC891343A5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641245" y="-1490"/>
            <a:ext cx="5569089" cy="6866365"/>
          </a:xfrm>
          <a:custGeom>
            <a:avLst/>
            <a:gdLst>
              <a:gd name="connsiteX0" fmla="*/ 1865481 w 5713957"/>
              <a:gd name="connsiteY0" fmla="*/ 0 h 7046918"/>
              <a:gd name="connsiteX1" fmla="*/ 5661311 w 5713957"/>
              <a:gd name="connsiteY1" fmla="*/ 33998 h 7046918"/>
              <a:gd name="connsiteX2" fmla="*/ 5713957 w 5713957"/>
              <a:gd name="connsiteY2" fmla="*/ 7041385 h 7046918"/>
              <a:gd name="connsiteX3" fmla="*/ 1891399 w 5713957"/>
              <a:gd name="connsiteY3" fmla="*/ 7046918 h 7046918"/>
              <a:gd name="connsiteX4" fmla="*/ 0 w 5713957"/>
              <a:gd name="connsiteY4" fmla="*/ 3533401 h 7046918"/>
              <a:gd name="connsiteX0" fmla="*/ 1900026 w 5713957"/>
              <a:gd name="connsiteY0" fmla="*/ 0 h 7032789"/>
              <a:gd name="connsiteX1" fmla="*/ 5661311 w 5713957"/>
              <a:gd name="connsiteY1" fmla="*/ 19869 h 7032789"/>
              <a:gd name="connsiteX2" fmla="*/ 5713957 w 5713957"/>
              <a:gd name="connsiteY2" fmla="*/ 7027256 h 7032789"/>
              <a:gd name="connsiteX3" fmla="*/ 1891399 w 5713957"/>
              <a:gd name="connsiteY3" fmla="*/ 7032789 h 7032789"/>
              <a:gd name="connsiteX4" fmla="*/ 0 w 5713957"/>
              <a:gd name="connsiteY4" fmla="*/ 3519272 h 7032789"/>
              <a:gd name="connsiteX5" fmla="*/ 1900026 w 5713957"/>
              <a:gd name="connsiteY5" fmla="*/ 0 h 7032789"/>
              <a:gd name="connsiteX0" fmla="*/ 1817118 w 5631049"/>
              <a:gd name="connsiteY0" fmla="*/ 0 h 7032789"/>
              <a:gd name="connsiteX1" fmla="*/ 5578403 w 5631049"/>
              <a:gd name="connsiteY1" fmla="*/ 19869 h 7032789"/>
              <a:gd name="connsiteX2" fmla="*/ 5631049 w 5631049"/>
              <a:gd name="connsiteY2" fmla="*/ 7027256 h 7032789"/>
              <a:gd name="connsiteX3" fmla="*/ 1808491 w 5631049"/>
              <a:gd name="connsiteY3" fmla="*/ 7032789 h 7032789"/>
              <a:gd name="connsiteX4" fmla="*/ 0 w 5631049"/>
              <a:gd name="connsiteY4" fmla="*/ 3526336 h 7032789"/>
              <a:gd name="connsiteX5" fmla="*/ 1817118 w 5631049"/>
              <a:gd name="connsiteY5" fmla="*/ 0 h 7032789"/>
              <a:gd name="connsiteX0" fmla="*/ 1817118 w 5631049"/>
              <a:gd name="connsiteY0" fmla="*/ 0 h 7039853"/>
              <a:gd name="connsiteX1" fmla="*/ 5578403 w 5631049"/>
              <a:gd name="connsiteY1" fmla="*/ 19869 h 7039853"/>
              <a:gd name="connsiteX2" fmla="*/ 5631049 w 5631049"/>
              <a:gd name="connsiteY2" fmla="*/ 7027256 h 7039853"/>
              <a:gd name="connsiteX3" fmla="*/ 1836126 w 5631049"/>
              <a:gd name="connsiteY3" fmla="*/ 7039853 h 7039853"/>
              <a:gd name="connsiteX4" fmla="*/ 0 w 5631049"/>
              <a:gd name="connsiteY4" fmla="*/ 3526336 h 7039853"/>
              <a:gd name="connsiteX5" fmla="*/ 1817118 w 5631049"/>
              <a:gd name="connsiteY5" fmla="*/ 0 h 7039853"/>
              <a:gd name="connsiteX0" fmla="*/ 1817118 w 5596504"/>
              <a:gd name="connsiteY0" fmla="*/ 0 h 7039853"/>
              <a:gd name="connsiteX1" fmla="*/ 5578403 w 5596504"/>
              <a:gd name="connsiteY1" fmla="*/ 19869 h 7039853"/>
              <a:gd name="connsiteX2" fmla="*/ 5596504 w 5596504"/>
              <a:gd name="connsiteY2" fmla="*/ 7034321 h 7039853"/>
              <a:gd name="connsiteX3" fmla="*/ 1836126 w 5596504"/>
              <a:gd name="connsiteY3" fmla="*/ 7039853 h 7039853"/>
              <a:gd name="connsiteX4" fmla="*/ 0 w 5596504"/>
              <a:gd name="connsiteY4" fmla="*/ 3526336 h 7039853"/>
              <a:gd name="connsiteX5" fmla="*/ 1817118 w 5596504"/>
              <a:gd name="connsiteY5" fmla="*/ 0 h 7039853"/>
              <a:gd name="connsiteX0" fmla="*/ 1817118 w 5596504"/>
              <a:gd name="connsiteY0" fmla="*/ 15454 h 7055307"/>
              <a:gd name="connsiteX1" fmla="*/ 5585312 w 5596504"/>
              <a:gd name="connsiteY1" fmla="*/ 0 h 7055307"/>
              <a:gd name="connsiteX2" fmla="*/ 5596504 w 5596504"/>
              <a:gd name="connsiteY2" fmla="*/ 7049775 h 7055307"/>
              <a:gd name="connsiteX3" fmla="*/ 1836126 w 5596504"/>
              <a:gd name="connsiteY3" fmla="*/ 7055307 h 7055307"/>
              <a:gd name="connsiteX4" fmla="*/ 0 w 5596504"/>
              <a:gd name="connsiteY4" fmla="*/ 3541790 h 7055307"/>
              <a:gd name="connsiteX5" fmla="*/ 1817118 w 5596504"/>
              <a:gd name="connsiteY5" fmla="*/ 15454 h 7055307"/>
              <a:gd name="connsiteX0" fmla="*/ 1827328 w 5596504"/>
              <a:gd name="connsiteY0" fmla="*/ 0 h 7055513"/>
              <a:gd name="connsiteX1" fmla="*/ 5585312 w 5596504"/>
              <a:gd name="connsiteY1" fmla="*/ 206 h 7055513"/>
              <a:gd name="connsiteX2" fmla="*/ 5596504 w 5596504"/>
              <a:gd name="connsiteY2" fmla="*/ 7049981 h 7055513"/>
              <a:gd name="connsiteX3" fmla="*/ 1836126 w 5596504"/>
              <a:gd name="connsiteY3" fmla="*/ 7055513 h 7055513"/>
              <a:gd name="connsiteX4" fmla="*/ 0 w 5596504"/>
              <a:gd name="connsiteY4" fmla="*/ 3541996 h 7055513"/>
              <a:gd name="connsiteX5" fmla="*/ 1827328 w 5596504"/>
              <a:gd name="connsiteY5" fmla="*/ 0 h 70555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6504" h="7055513">
                <a:moveTo>
                  <a:pt x="1827328" y="0"/>
                </a:moveTo>
                <a:lnTo>
                  <a:pt x="5585312" y="206"/>
                </a:lnTo>
                <a:cubicBezTo>
                  <a:pt x="5591346" y="2338357"/>
                  <a:pt x="5590470" y="4711830"/>
                  <a:pt x="5596504" y="7049981"/>
                </a:cubicBezTo>
                <a:lnTo>
                  <a:pt x="1836126" y="7055513"/>
                </a:lnTo>
                <a:lnTo>
                  <a:pt x="0" y="3541996"/>
                </a:lnTo>
                <a:cubicBezTo>
                  <a:pt x="621827" y="2364196"/>
                  <a:pt x="1205501" y="1177800"/>
                  <a:pt x="18273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/>
              <a:t>Haga clic en el icono para agregar una imagen</a:t>
            </a: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C02BD241-C7AB-B641-8A85-FA63D76B8D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921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ada produc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bre 8">
            <a:extLst>
              <a:ext uri="{FF2B5EF4-FFF2-40B4-BE49-F238E27FC236}">
                <a16:creationId xmlns:a16="http://schemas.microsoft.com/office/drawing/2014/main" id="{CB18F784-B263-7E44-90F0-068394D67690}"/>
              </a:ext>
            </a:extLst>
          </p:cNvPr>
          <p:cNvSpPr/>
          <p:nvPr/>
        </p:nvSpPr>
        <p:spPr>
          <a:xfrm rot="10800000">
            <a:off x="5172700" y="-1"/>
            <a:ext cx="7019296" cy="6858000"/>
          </a:xfrm>
          <a:custGeom>
            <a:avLst/>
            <a:gdLst>
              <a:gd name="connsiteX0" fmla="*/ 5311833 w 8079973"/>
              <a:gd name="connsiteY0" fmla="*/ 7298575 h 7298576"/>
              <a:gd name="connsiteX1" fmla="*/ 0 w 8079973"/>
              <a:gd name="connsiteY1" fmla="*/ 7298575 h 7298576"/>
              <a:gd name="connsiteX2" fmla="*/ 0 w 8079973"/>
              <a:gd name="connsiteY2" fmla="*/ 0 h 7298576"/>
              <a:gd name="connsiteX3" fmla="*/ 5311833 w 8079973"/>
              <a:gd name="connsiteY3" fmla="*/ 0 h 7298576"/>
              <a:gd name="connsiteX4" fmla="*/ 8079973 w 8079973"/>
              <a:gd name="connsiteY4" fmla="*/ 7298576 h 7298576"/>
              <a:gd name="connsiteX5" fmla="*/ 5311834 w 8079973"/>
              <a:gd name="connsiteY5" fmla="*/ 7298576 h 7298576"/>
              <a:gd name="connsiteX6" fmla="*/ 5311834 w 8079973"/>
              <a:gd name="connsiteY6" fmla="*/ 1 h 7298576"/>
              <a:gd name="connsiteX0" fmla="*/ 5311833 w 8548900"/>
              <a:gd name="connsiteY0" fmla="*/ 7298575 h 7298576"/>
              <a:gd name="connsiteX1" fmla="*/ 0 w 8548900"/>
              <a:gd name="connsiteY1" fmla="*/ 7298575 h 7298576"/>
              <a:gd name="connsiteX2" fmla="*/ 0 w 8548900"/>
              <a:gd name="connsiteY2" fmla="*/ 0 h 7298576"/>
              <a:gd name="connsiteX3" fmla="*/ 5311833 w 8548900"/>
              <a:gd name="connsiteY3" fmla="*/ 0 h 7298576"/>
              <a:gd name="connsiteX4" fmla="*/ 5311833 w 8548900"/>
              <a:gd name="connsiteY4" fmla="*/ 7298575 h 7298576"/>
              <a:gd name="connsiteX5" fmla="*/ 8548900 w 8548900"/>
              <a:gd name="connsiteY5" fmla="*/ 7289979 h 7298576"/>
              <a:gd name="connsiteX6" fmla="*/ 5311834 w 8548900"/>
              <a:gd name="connsiteY6" fmla="*/ 7298576 h 7298576"/>
              <a:gd name="connsiteX7" fmla="*/ 5311834 w 8548900"/>
              <a:gd name="connsiteY7" fmla="*/ 1 h 7298576"/>
              <a:gd name="connsiteX8" fmla="*/ 8548900 w 8548900"/>
              <a:gd name="connsiteY8" fmla="*/ 7289979 h 7298576"/>
              <a:gd name="connsiteX0" fmla="*/ 5311833 w 8548900"/>
              <a:gd name="connsiteY0" fmla="*/ 7298575 h 7298576"/>
              <a:gd name="connsiteX1" fmla="*/ 0 w 8548900"/>
              <a:gd name="connsiteY1" fmla="*/ 7298575 h 7298576"/>
              <a:gd name="connsiteX2" fmla="*/ 0 w 8548900"/>
              <a:gd name="connsiteY2" fmla="*/ 0 h 7298576"/>
              <a:gd name="connsiteX3" fmla="*/ 5311833 w 8548900"/>
              <a:gd name="connsiteY3" fmla="*/ 0 h 7298576"/>
              <a:gd name="connsiteX4" fmla="*/ 5311833 w 8548900"/>
              <a:gd name="connsiteY4" fmla="*/ 7298575 h 7298576"/>
              <a:gd name="connsiteX5" fmla="*/ 8548900 w 8548900"/>
              <a:gd name="connsiteY5" fmla="*/ 7289979 h 7298576"/>
              <a:gd name="connsiteX6" fmla="*/ 5311834 w 8548900"/>
              <a:gd name="connsiteY6" fmla="*/ 7298576 h 7298576"/>
              <a:gd name="connsiteX7" fmla="*/ 5311834 w 8548900"/>
              <a:gd name="connsiteY7" fmla="*/ 1 h 7298576"/>
              <a:gd name="connsiteX8" fmla="*/ 8548900 w 8548900"/>
              <a:gd name="connsiteY8" fmla="*/ 7289979 h 7298576"/>
              <a:gd name="connsiteX0" fmla="*/ 5311833 w 8556671"/>
              <a:gd name="connsiteY0" fmla="*/ 7298575 h 7298576"/>
              <a:gd name="connsiteX1" fmla="*/ 0 w 8556671"/>
              <a:gd name="connsiteY1" fmla="*/ 7298575 h 7298576"/>
              <a:gd name="connsiteX2" fmla="*/ 0 w 8556671"/>
              <a:gd name="connsiteY2" fmla="*/ 0 h 7298576"/>
              <a:gd name="connsiteX3" fmla="*/ 5311833 w 8556671"/>
              <a:gd name="connsiteY3" fmla="*/ 0 h 7298576"/>
              <a:gd name="connsiteX4" fmla="*/ 5311833 w 8556671"/>
              <a:gd name="connsiteY4" fmla="*/ 7298575 h 7298576"/>
              <a:gd name="connsiteX5" fmla="*/ 8556671 w 8556671"/>
              <a:gd name="connsiteY5" fmla="*/ 7298123 h 7298576"/>
              <a:gd name="connsiteX6" fmla="*/ 5311834 w 8556671"/>
              <a:gd name="connsiteY6" fmla="*/ 7298576 h 7298576"/>
              <a:gd name="connsiteX7" fmla="*/ 5311834 w 8556671"/>
              <a:gd name="connsiteY7" fmla="*/ 1 h 7298576"/>
              <a:gd name="connsiteX8" fmla="*/ 8556671 w 8556671"/>
              <a:gd name="connsiteY8" fmla="*/ 7298123 h 7298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556671" h="7298576">
                <a:moveTo>
                  <a:pt x="5311833" y="7298575"/>
                </a:moveTo>
                <a:lnTo>
                  <a:pt x="0" y="7298575"/>
                </a:lnTo>
                <a:lnTo>
                  <a:pt x="0" y="0"/>
                </a:lnTo>
                <a:lnTo>
                  <a:pt x="5311833" y="0"/>
                </a:lnTo>
                <a:lnTo>
                  <a:pt x="5311833" y="7298575"/>
                </a:lnTo>
                <a:close/>
                <a:moveTo>
                  <a:pt x="8556671" y="7298123"/>
                </a:moveTo>
                <a:lnTo>
                  <a:pt x="5311834" y="7298576"/>
                </a:lnTo>
                <a:lnTo>
                  <a:pt x="5311834" y="1"/>
                </a:lnTo>
                <a:cubicBezTo>
                  <a:pt x="6234547" y="2432859"/>
                  <a:pt x="7453602" y="4856668"/>
                  <a:pt x="8556671" y="7298123"/>
                </a:cubicBezTo>
                <a:close/>
              </a:path>
            </a:pathLst>
          </a:cu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785D5388-3560-064A-B8E5-A0486A4FE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11" name="Marcador de texto 3">
            <a:extLst>
              <a:ext uri="{FF2B5EF4-FFF2-40B4-BE49-F238E27FC236}">
                <a16:creationId xmlns:a16="http://schemas.microsoft.com/office/drawing/2014/main" id="{A79B3246-5399-974B-A2C9-265CBBC06AE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2068548"/>
            <a:ext cx="4372903" cy="6414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4E26A6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  <p:sp>
        <p:nvSpPr>
          <p:cNvPr id="12" name="Marcador de texto 3">
            <a:extLst>
              <a:ext uri="{FF2B5EF4-FFF2-40B4-BE49-F238E27FC236}">
                <a16:creationId xmlns:a16="http://schemas.microsoft.com/office/drawing/2014/main" id="{1CB7F61D-449E-2F43-92D2-E9374DB9007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416" y="3870235"/>
            <a:ext cx="4865808" cy="196684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18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b="0" i="0" dirty="0">
                <a:effectLst/>
                <a:latin typeface="Lato" panose="020F0502020204030203" pitchFamily="34" charset="77"/>
              </a:rPr>
              <a:t>Asegura la continuidad de la conectividad en tu empresa y la privacidad de tus comunicaciones de datos.</a:t>
            </a:r>
          </a:p>
          <a:p>
            <a:r>
              <a:rPr lang="es-ES" b="0" i="0" dirty="0">
                <a:effectLst/>
                <a:latin typeface="Lato" panose="020F0502020204030203" pitchFamily="34" charset="77"/>
              </a:rPr>
              <a:t>Nuestras redes privadas virtuales flexibles se ponen en marcha de inmediato y puedes gestionarlas 100% online.</a:t>
            </a:r>
          </a:p>
        </p:txBody>
      </p:sp>
      <p:sp>
        <p:nvSpPr>
          <p:cNvPr id="13" name="Marcador de texto 3">
            <a:extLst>
              <a:ext uri="{FF2B5EF4-FFF2-40B4-BE49-F238E27FC236}">
                <a16:creationId xmlns:a16="http://schemas.microsoft.com/office/drawing/2014/main" id="{AC59CC4B-6F0A-1A4C-B09E-2AF00F56910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2214" y="2791238"/>
            <a:ext cx="4374106" cy="55140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600"/>
              </a:lnSpc>
              <a:buNone/>
              <a:defRPr lang="es-ES" sz="3000" b="1" i="0" kern="1200" dirty="0">
                <a:solidFill>
                  <a:srgbClr val="2F3343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</a:lstStyle>
          <a:p>
            <a:r>
              <a:rPr lang="es-ES" dirty="0"/>
              <a:t>Subtítulo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C00D03B7-9618-244F-97D8-0704E5E83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5337" y="1033760"/>
            <a:ext cx="5860546" cy="335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162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4E8D2BB-EB17-4C4D-B087-D80819DE4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20" name="Marcador de posición de imagen 19">
            <a:extLst>
              <a:ext uri="{FF2B5EF4-FFF2-40B4-BE49-F238E27FC236}">
                <a16:creationId xmlns:a16="http://schemas.microsoft.com/office/drawing/2014/main" id="{1EB06279-802E-4649-A516-08AD98D10B7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8167477" y="32"/>
            <a:ext cx="3791459" cy="6857968"/>
          </a:xfrm>
          <a:custGeom>
            <a:avLst/>
            <a:gdLst>
              <a:gd name="connsiteX0" fmla="*/ 0 w 3087223"/>
              <a:gd name="connsiteY0" fmla="*/ 0 h 7060132"/>
              <a:gd name="connsiteX1" fmla="*/ 3087223 w 3087223"/>
              <a:gd name="connsiteY1" fmla="*/ 0 h 7060132"/>
              <a:gd name="connsiteX2" fmla="*/ 3087223 w 3087223"/>
              <a:gd name="connsiteY2" fmla="*/ 7060132 h 7060132"/>
              <a:gd name="connsiteX3" fmla="*/ 3537 w 3087223"/>
              <a:gd name="connsiteY3" fmla="*/ 4591227 h 7060132"/>
              <a:gd name="connsiteX4" fmla="*/ 0 w 3087223"/>
              <a:gd name="connsiteY4" fmla="*/ 0 h 7060132"/>
              <a:gd name="connsiteX0" fmla="*/ 13263 w 3100486"/>
              <a:gd name="connsiteY0" fmla="*/ 0 h 7060132"/>
              <a:gd name="connsiteX1" fmla="*/ 3100486 w 3100486"/>
              <a:gd name="connsiteY1" fmla="*/ 0 h 7060132"/>
              <a:gd name="connsiteX2" fmla="*/ 3100486 w 3100486"/>
              <a:gd name="connsiteY2" fmla="*/ 7060132 h 7060132"/>
              <a:gd name="connsiteX3" fmla="*/ 428 w 3100486"/>
              <a:gd name="connsiteY3" fmla="*/ 4394978 h 7060132"/>
              <a:gd name="connsiteX4" fmla="*/ 13263 w 3100486"/>
              <a:gd name="connsiteY4" fmla="*/ 0 h 7060132"/>
              <a:gd name="connsiteX0" fmla="*/ 13263 w 3100486"/>
              <a:gd name="connsiteY0" fmla="*/ 0 h 7467169"/>
              <a:gd name="connsiteX1" fmla="*/ 3100486 w 3100486"/>
              <a:gd name="connsiteY1" fmla="*/ 0 h 7467169"/>
              <a:gd name="connsiteX2" fmla="*/ 3100486 w 3100486"/>
              <a:gd name="connsiteY2" fmla="*/ 7467169 h 7467169"/>
              <a:gd name="connsiteX3" fmla="*/ 428 w 3100486"/>
              <a:gd name="connsiteY3" fmla="*/ 4394978 h 7467169"/>
              <a:gd name="connsiteX4" fmla="*/ 13263 w 3100486"/>
              <a:gd name="connsiteY4" fmla="*/ 0 h 7467169"/>
              <a:gd name="connsiteX0" fmla="*/ 13263 w 3100486"/>
              <a:gd name="connsiteY0" fmla="*/ 0 h 7467169"/>
              <a:gd name="connsiteX1" fmla="*/ 3100486 w 3100486"/>
              <a:gd name="connsiteY1" fmla="*/ 0 h 7467169"/>
              <a:gd name="connsiteX2" fmla="*/ 3100486 w 3100486"/>
              <a:gd name="connsiteY2" fmla="*/ 7467169 h 7467169"/>
              <a:gd name="connsiteX3" fmla="*/ 428 w 3100486"/>
              <a:gd name="connsiteY3" fmla="*/ 4394978 h 7467169"/>
              <a:gd name="connsiteX4" fmla="*/ 13263 w 3100486"/>
              <a:gd name="connsiteY4" fmla="*/ 0 h 7467169"/>
              <a:gd name="connsiteX0" fmla="*/ 13263 w 3100486"/>
              <a:gd name="connsiteY0" fmla="*/ 0 h 7467169"/>
              <a:gd name="connsiteX1" fmla="*/ 3100486 w 3100486"/>
              <a:gd name="connsiteY1" fmla="*/ 0 h 7467169"/>
              <a:gd name="connsiteX2" fmla="*/ 3100486 w 3100486"/>
              <a:gd name="connsiteY2" fmla="*/ 7467169 h 7467169"/>
              <a:gd name="connsiteX3" fmla="*/ 428 w 3100486"/>
              <a:gd name="connsiteY3" fmla="*/ 4394978 h 7467169"/>
              <a:gd name="connsiteX4" fmla="*/ 13263 w 3100486"/>
              <a:gd name="connsiteY4" fmla="*/ 0 h 7467169"/>
              <a:gd name="connsiteX0" fmla="*/ 13263 w 3100486"/>
              <a:gd name="connsiteY0" fmla="*/ 0 h 7467169"/>
              <a:gd name="connsiteX1" fmla="*/ 3100486 w 3100486"/>
              <a:gd name="connsiteY1" fmla="*/ 0 h 7467169"/>
              <a:gd name="connsiteX2" fmla="*/ 3100486 w 3100486"/>
              <a:gd name="connsiteY2" fmla="*/ 7467169 h 7467169"/>
              <a:gd name="connsiteX3" fmla="*/ 428 w 3100486"/>
              <a:gd name="connsiteY3" fmla="*/ 4394978 h 7467169"/>
              <a:gd name="connsiteX4" fmla="*/ 13263 w 3100486"/>
              <a:gd name="connsiteY4" fmla="*/ 0 h 7467169"/>
              <a:gd name="connsiteX0" fmla="*/ 13263 w 3100486"/>
              <a:gd name="connsiteY0" fmla="*/ 0 h 7468874"/>
              <a:gd name="connsiteX1" fmla="*/ 3100486 w 3100486"/>
              <a:gd name="connsiteY1" fmla="*/ 0 h 7468874"/>
              <a:gd name="connsiteX2" fmla="*/ 3100486 w 3100486"/>
              <a:gd name="connsiteY2" fmla="*/ 7467169 h 7468874"/>
              <a:gd name="connsiteX3" fmla="*/ 428 w 3100486"/>
              <a:gd name="connsiteY3" fmla="*/ 4394978 h 7468874"/>
              <a:gd name="connsiteX4" fmla="*/ 13263 w 3100486"/>
              <a:gd name="connsiteY4" fmla="*/ 0 h 7468874"/>
              <a:gd name="connsiteX0" fmla="*/ 13263 w 3100486"/>
              <a:gd name="connsiteY0" fmla="*/ 0 h 7468367"/>
              <a:gd name="connsiteX1" fmla="*/ 3100486 w 3100486"/>
              <a:gd name="connsiteY1" fmla="*/ 0 h 7468367"/>
              <a:gd name="connsiteX2" fmla="*/ 3100486 w 3100486"/>
              <a:gd name="connsiteY2" fmla="*/ 7467169 h 7468367"/>
              <a:gd name="connsiteX3" fmla="*/ 428 w 3100486"/>
              <a:gd name="connsiteY3" fmla="*/ 4394978 h 7468367"/>
              <a:gd name="connsiteX4" fmla="*/ 13263 w 3100486"/>
              <a:gd name="connsiteY4" fmla="*/ 0 h 7468367"/>
              <a:gd name="connsiteX0" fmla="*/ 12835 w 3100058"/>
              <a:gd name="connsiteY0" fmla="*/ 0 h 7468367"/>
              <a:gd name="connsiteX1" fmla="*/ 3100058 w 3100058"/>
              <a:gd name="connsiteY1" fmla="*/ 0 h 7468367"/>
              <a:gd name="connsiteX2" fmla="*/ 3100058 w 3100058"/>
              <a:gd name="connsiteY2" fmla="*/ 7467169 h 7468367"/>
              <a:gd name="connsiteX3" fmla="*/ 0 w 3100058"/>
              <a:gd name="connsiteY3" fmla="*/ 4394978 h 7468367"/>
              <a:gd name="connsiteX4" fmla="*/ 12835 w 3100058"/>
              <a:gd name="connsiteY4" fmla="*/ 0 h 74683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0058" h="7468367">
                <a:moveTo>
                  <a:pt x="12835" y="0"/>
                </a:moveTo>
                <a:lnTo>
                  <a:pt x="3100058" y="0"/>
                </a:lnTo>
                <a:lnTo>
                  <a:pt x="3100058" y="7467169"/>
                </a:lnTo>
                <a:cubicBezTo>
                  <a:pt x="3070257" y="7538461"/>
                  <a:pt x="16122" y="4404943"/>
                  <a:pt x="0" y="4394978"/>
                </a:cubicBezTo>
                <a:cubicBezTo>
                  <a:pt x="6020" y="4408604"/>
                  <a:pt x="16399" y="1824750"/>
                  <a:pt x="1283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 dirty="0"/>
              <a:t> </a:t>
            </a:r>
          </a:p>
        </p:txBody>
      </p:sp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5C3E6680-1C33-6946-B207-60DA561CA3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416" y="4284617"/>
            <a:ext cx="8252872" cy="20746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buNone/>
              <a:defRPr sz="22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b="0" i="0" dirty="0">
                <a:effectLst/>
                <a:latin typeface="Lato" panose="020F0502020204030203" pitchFamily="34" charset="77"/>
              </a:rPr>
              <a:t>Texto aquí</a:t>
            </a:r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4BF7A35C-106A-8E4B-B9BB-33F53C927B0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2214" y="3312547"/>
            <a:ext cx="4141349" cy="6127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s-ES" sz="3000" b="1" i="0" kern="1200" dirty="0">
                <a:solidFill>
                  <a:srgbClr val="2F3343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</a:lstStyle>
          <a:p>
            <a:r>
              <a:rPr lang="es-ES" dirty="0"/>
              <a:t>Subtítulo</a:t>
            </a:r>
          </a:p>
        </p:txBody>
      </p:sp>
      <p:sp>
        <p:nvSpPr>
          <p:cNvPr id="25" name="Marcador de texto 3">
            <a:extLst>
              <a:ext uri="{FF2B5EF4-FFF2-40B4-BE49-F238E27FC236}">
                <a16:creationId xmlns:a16="http://schemas.microsoft.com/office/drawing/2014/main" id="{FF87FA25-83DE-E644-BDB0-E7DED51277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2532049"/>
            <a:ext cx="4140146" cy="6414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  <p:sp>
        <p:nvSpPr>
          <p:cNvPr id="14" name="Marcador de posición de imagen 13">
            <a:extLst>
              <a:ext uri="{FF2B5EF4-FFF2-40B4-BE49-F238E27FC236}">
                <a16:creationId xmlns:a16="http://schemas.microsoft.com/office/drawing/2014/main" id="{3AC0769F-5A83-1E47-8D29-70035570B772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129280" y="-1"/>
            <a:ext cx="4949586" cy="3991323"/>
          </a:xfrm>
          <a:custGeom>
            <a:avLst/>
            <a:gdLst>
              <a:gd name="connsiteX0" fmla="*/ 0 w 4949586"/>
              <a:gd name="connsiteY0" fmla="*/ 0 h 3991323"/>
              <a:gd name="connsiteX1" fmla="*/ 4949586 w 4949586"/>
              <a:gd name="connsiteY1" fmla="*/ 0 h 3991323"/>
              <a:gd name="connsiteX2" fmla="*/ 4949586 w 4949586"/>
              <a:gd name="connsiteY2" fmla="*/ 3991323 h 3991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49586" h="3991323">
                <a:moveTo>
                  <a:pt x="0" y="0"/>
                </a:moveTo>
                <a:lnTo>
                  <a:pt x="4949586" y="0"/>
                </a:lnTo>
                <a:lnTo>
                  <a:pt x="4949586" y="399132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/>
              <a:t>Haga clic en el icono para agregar una imagen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39583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4E8D2BB-EB17-4C4D-B087-D80819DE4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417" y="382779"/>
            <a:ext cx="2375113" cy="960120"/>
          </a:xfrm>
          <a:prstGeom prst="rect">
            <a:avLst/>
          </a:prstGeom>
        </p:spPr>
      </p:pic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5C3E6680-1C33-6946-B207-60DA561CA3A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73416" y="4284617"/>
            <a:ext cx="7379662" cy="20746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2200"/>
              </a:lnSpc>
              <a:buNone/>
              <a:defRPr sz="18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</a:lstStyle>
          <a:p>
            <a:r>
              <a:rPr lang="es-ES" b="0" i="0" dirty="0">
                <a:effectLst/>
                <a:latin typeface="Lato" panose="020F0502020204030203" pitchFamily="34" charset="77"/>
              </a:rPr>
              <a:t>Texto aquí</a:t>
            </a:r>
          </a:p>
        </p:txBody>
      </p:sp>
      <p:sp>
        <p:nvSpPr>
          <p:cNvPr id="24" name="Marcador de texto 3">
            <a:extLst>
              <a:ext uri="{FF2B5EF4-FFF2-40B4-BE49-F238E27FC236}">
                <a16:creationId xmlns:a16="http://schemas.microsoft.com/office/drawing/2014/main" id="{4BF7A35C-106A-8E4B-B9BB-33F53C927B0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72214" y="3312547"/>
            <a:ext cx="4141349" cy="6127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es-ES" sz="3000" b="1" i="0" kern="1200" dirty="0">
                <a:solidFill>
                  <a:srgbClr val="2F3343"/>
                </a:solidFill>
                <a:latin typeface="Lato" panose="020F0502020204030203" pitchFamily="34" charset="77"/>
                <a:ea typeface="+mn-ea"/>
                <a:cs typeface="+mn-cs"/>
              </a:defRPr>
            </a:lvl1pPr>
          </a:lstStyle>
          <a:p>
            <a:r>
              <a:rPr lang="es-ES" dirty="0"/>
              <a:t>Subtítulo</a:t>
            </a:r>
          </a:p>
        </p:txBody>
      </p:sp>
      <p:sp>
        <p:nvSpPr>
          <p:cNvPr id="25" name="Marcador de texto 3">
            <a:extLst>
              <a:ext uri="{FF2B5EF4-FFF2-40B4-BE49-F238E27FC236}">
                <a16:creationId xmlns:a16="http://schemas.microsoft.com/office/drawing/2014/main" id="{FF87FA25-83DE-E644-BDB0-E7DED51277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3417" y="2532049"/>
            <a:ext cx="4140146" cy="6414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4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  <p:sp>
        <p:nvSpPr>
          <p:cNvPr id="10" name="Marcador de posición de imagen 20">
            <a:extLst>
              <a:ext uri="{FF2B5EF4-FFF2-40B4-BE49-F238E27FC236}">
                <a16:creationId xmlns:a16="http://schemas.microsoft.com/office/drawing/2014/main" id="{9B4309BA-5949-8744-B262-243FB7FFFA2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96796" y="1"/>
            <a:ext cx="1636865" cy="1595120"/>
          </a:xfrm>
          <a:custGeom>
            <a:avLst/>
            <a:gdLst>
              <a:gd name="connsiteX0" fmla="*/ 0 w 3105775"/>
              <a:gd name="connsiteY0" fmla="*/ 0 h 4545532"/>
              <a:gd name="connsiteX1" fmla="*/ 3087223 w 3105775"/>
              <a:gd name="connsiteY1" fmla="*/ 0 h 4545532"/>
              <a:gd name="connsiteX2" fmla="*/ 3105511 w 3105775"/>
              <a:gd name="connsiteY2" fmla="*/ 4545532 h 4545532"/>
              <a:gd name="connsiteX3" fmla="*/ 3537 w 3105775"/>
              <a:gd name="connsiteY3" fmla="*/ 2250364 h 4545532"/>
              <a:gd name="connsiteX4" fmla="*/ 0 w 3105775"/>
              <a:gd name="connsiteY4" fmla="*/ 0 h 4545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05775" h="4545532">
                <a:moveTo>
                  <a:pt x="0" y="0"/>
                </a:moveTo>
                <a:lnTo>
                  <a:pt x="3087223" y="0"/>
                </a:lnTo>
                <a:cubicBezTo>
                  <a:pt x="3084175" y="1533465"/>
                  <a:pt x="3108559" y="3012067"/>
                  <a:pt x="3105511" y="4545532"/>
                </a:cubicBezTo>
                <a:lnTo>
                  <a:pt x="3537" y="2250364"/>
                </a:lnTo>
                <a:cubicBezTo>
                  <a:pt x="-28" y="425614"/>
                  <a:pt x="3565" y="1824749"/>
                  <a:pt x="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/>
              <a:t>Haga clic en el icono para agregar una imagen</a:t>
            </a:r>
          </a:p>
        </p:txBody>
      </p:sp>
      <p:sp>
        <p:nvSpPr>
          <p:cNvPr id="11" name="Marcador de posición de imagen 19">
            <a:extLst>
              <a:ext uri="{FF2B5EF4-FFF2-40B4-BE49-F238E27FC236}">
                <a16:creationId xmlns:a16="http://schemas.microsoft.com/office/drawing/2014/main" id="{27E9443C-5D7C-EB4D-A377-EFEE0CA606A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21102" y="1"/>
            <a:ext cx="1627087" cy="2661919"/>
          </a:xfrm>
          <a:custGeom>
            <a:avLst/>
            <a:gdLst>
              <a:gd name="connsiteX0" fmla="*/ 0 w 3087223"/>
              <a:gd name="connsiteY0" fmla="*/ 0 h 7060132"/>
              <a:gd name="connsiteX1" fmla="*/ 3087223 w 3087223"/>
              <a:gd name="connsiteY1" fmla="*/ 0 h 7060132"/>
              <a:gd name="connsiteX2" fmla="*/ 3087223 w 3087223"/>
              <a:gd name="connsiteY2" fmla="*/ 7060132 h 7060132"/>
              <a:gd name="connsiteX3" fmla="*/ 3537 w 3087223"/>
              <a:gd name="connsiteY3" fmla="*/ 4591227 h 7060132"/>
              <a:gd name="connsiteX4" fmla="*/ 0 w 3087223"/>
              <a:gd name="connsiteY4" fmla="*/ 0 h 7060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87223" h="7060132">
                <a:moveTo>
                  <a:pt x="0" y="0"/>
                </a:moveTo>
                <a:lnTo>
                  <a:pt x="3087223" y="0"/>
                </a:lnTo>
                <a:lnTo>
                  <a:pt x="3087223" y="7060132"/>
                </a:lnTo>
                <a:lnTo>
                  <a:pt x="3537" y="4591227"/>
                </a:lnTo>
                <a:cubicBezTo>
                  <a:pt x="-28" y="2766477"/>
                  <a:pt x="3564" y="1824750"/>
                  <a:pt x="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 dirty="0"/>
              <a:t> </a:t>
            </a:r>
          </a:p>
        </p:txBody>
      </p:sp>
      <p:sp>
        <p:nvSpPr>
          <p:cNvPr id="12" name="Marcador de posición de imagen 8">
            <a:extLst>
              <a:ext uri="{FF2B5EF4-FFF2-40B4-BE49-F238E27FC236}">
                <a16:creationId xmlns:a16="http://schemas.microsoft.com/office/drawing/2014/main" id="{020A71C2-30F8-D146-BE33-48C2ADE0EA9A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8246835" y="-1013"/>
            <a:ext cx="1631456" cy="3767950"/>
          </a:xfrm>
          <a:custGeom>
            <a:avLst/>
            <a:gdLst>
              <a:gd name="connsiteX0" fmla="*/ 0 w 3087223"/>
              <a:gd name="connsiteY0" fmla="*/ 0 h 7060132"/>
              <a:gd name="connsiteX1" fmla="*/ 3087223 w 3087223"/>
              <a:gd name="connsiteY1" fmla="*/ 0 h 7060132"/>
              <a:gd name="connsiteX2" fmla="*/ 3087223 w 3087223"/>
              <a:gd name="connsiteY2" fmla="*/ 7060132 h 7060132"/>
              <a:gd name="connsiteX3" fmla="*/ 3537 w 3087223"/>
              <a:gd name="connsiteY3" fmla="*/ 4591227 h 7060132"/>
              <a:gd name="connsiteX4" fmla="*/ 0 w 3087223"/>
              <a:gd name="connsiteY4" fmla="*/ 0 h 7060132"/>
              <a:gd name="connsiteX0" fmla="*/ 0 w 3087223"/>
              <a:gd name="connsiteY0" fmla="*/ 0 h 7060132"/>
              <a:gd name="connsiteX1" fmla="*/ 3087223 w 3087223"/>
              <a:gd name="connsiteY1" fmla="*/ 0 h 7060132"/>
              <a:gd name="connsiteX2" fmla="*/ 3087223 w 3087223"/>
              <a:gd name="connsiteY2" fmla="*/ 7060132 h 7060132"/>
              <a:gd name="connsiteX3" fmla="*/ 3538 w 3087223"/>
              <a:gd name="connsiteY3" fmla="*/ 4920307 h 7060132"/>
              <a:gd name="connsiteX4" fmla="*/ 0 w 3087223"/>
              <a:gd name="connsiteY4" fmla="*/ 0 h 7060132"/>
              <a:gd name="connsiteX0" fmla="*/ 0 w 3108003"/>
              <a:gd name="connsiteY0" fmla="*/ 0 h 7181371"/>
              <a:gd name="connsiteX1" fmla="*/ 3087223 w 3108003"/>
              <a:gd name="connsiteY1" fmla="*/ 0 h 7181371"/>
              <a:gd name="connsiteX2" fmla="*/ 3108003 w 3108003"/>
              <a:gd name="connsiteY2" fmla="*/ 7181371 h 7181371"/>
              <a:gd name="connsiteX3" fmla="*/ 3538 w 3108003"/>
              <a:gd name="connsiteY3" fmla="*/ 4920307 h 7181371"/>
              <a:gd name="connsiteX4" fmla="*/ 0 w 3108003"/>
              <a:gd name="connsiteY4" fmla="*/ 0 h 7181371"/>
              <a:gd name="connsiteX0" fmla="*/ 0 w 3108003"/>
              <a:gd name="connsiteY0" fmla="*/ 0 h 7181371"/>
              <a:gd name="connsiteX1" fmla="*/ 3087223 w 3108003"/>
              <a:gd name="connsiteY1" fmla="*/ 0 h 7181371"/>
              <a:gd name="connsiteX2" fmla="*/ 3108003 w 3108003"/>
              <a:gd name="connsiteY2" fmla="*/ 7181371 h 7181371"/>
              <a:gd name="connsiteX3" fmla="*/ 3538 w 3108003"/>
              <a:gd name="connsiteY3" fmla="*/ 4920307 h 7181371"/>
              <a:gd name="connsiteX4" fmla="*/ 0 w 3108003"/>
              <a:gd name="connsiteY4" fmla="*/ 0 h 7181371"/>
              <a:gd name="connsiteX0" fmla="*/ 0 w 3108003"/>
              <a:gd name="connsiteY0" fmla="*/ 0 h 7419966"/>
              <a:gd name="connsiteX1" fmla="*/ 3087223 w 3108003"/>
              <a:gd name="connsiteY1" fmla="*/ 238595 h 7419966"/>
              <a:gd name="connsiteX2" fmla="*/ 3108003 w 3108003"/>
              <a:gd name="connsiteY2" fmla="*/ 7419966 h 7419966"/>
              <a:gd name="connsiteX3" fmla="*/ 3538 w 3108003"/>
              <a:gd name="connsiteY3" fmla="*/ 5158902 h 7419966"/>
              <a:gd name="connsiteX4" fmla="*/ 0 w 3108003"/>
              <a:gd name="connsiteY4" fmla="*/ 0 h 7419966"/>
              <a:gd name="connsiteX0" fmla="*/ 0 w 3108003"/>
              <a:gd name="connsiteY0" fmla="*/ 170423 h 7590389"/>
              <a:gd name="connsiteX1" fmla="*/ 3087223 w 3108003"/>
              <a:gd name="connsiteY1" fmla="*/ 0 h 7590389"/>
              <a:gd name="connsiteX2" fmla="*/ 3108003 w 3108003"/>
              <a:gd name="connsiteY2" fmla="*/ 7590389 h 7590389"/>
              <a:gd name="connsiteX3" fmla="*/ 3538 w 3108003"/>
              <a:gd name="connsiteY3" fmla="*/ 5329325 h 7590389"/>
              <a:gd name="connsiteX4" fmla="*/ 0 w 3108003"/>
              <a:gd name="connsiteY4" fmla="*/ 170423 h 7590389"/>
              <a:gd name="connsiteX0" fmla="*/ 0 w 3108003"/>
              <a:gd name="connsiteY0" fmla="*/ 0 h 7624475"/>
              <a:gd name="connsiteX1" fmla="*/ 3087223 w 3108003"/>
              <a:gd name="connsiteY1" fmla="*/ 34086 h 7624475"/>
              <a:gd name="connsiteX2" fmla="*/ 3108003 w 3108003"/>
              <a:gd name="connsiteY2" fmla="*/ 7624475 h 7624475"/>
              <a:gd name="connsiteX3" fmla="*/ 3538 w 3108003"/>
              <a:gd name="connsiteY3" fmla="*/ 5363411 h 7624475"/>
              <a:gd name="connsiteX4" fmla="*/ 0 w 3108003"/>
              <a:gd name="connsiteY4" fmla="*/ 0 h 7624475"/>
              <a:gd name="connsiteX0" fmla="*/ 0 w 3108003"/>
              <a:gd name="connsiteY0" fmla="*/ 0 h 7624475"/>
              <a:gd name="connsiteX1" fmla="*/ 3087223 w 3108003"/>
              <a:gd name="connsiteY1" fmla="*/ 34086 h 7624475"/>
              <a:gd name="connsiteX2" fmla="*/ 3108003 w 3108003"/>
              <a:gd name="connsiteY2" fmla="*/ 7624475 h 7624475"/>
              <a:gd name="connsiteX3" fmla="*/ 3537 w 3108003"/>
              <a:gd name="connsiteY3" fmla="*/ 5481818 h 7624475"/>
              <a:gd name="connsiteX4" fmla="*/ 0 w 3108003"/>
              <a:gd name="connsiteY4" fmla="*/ 0 h 7624475"/>
              <a:gd name="connsiteX0" fmla="*/ 0 w 3108003"/>
              <a:gd name="connsiteY0" fmla="*/ 0 h 7328457"/>
              <a:gd name="connsiteX1" fmla="*/ 3087223 w 3108003"/>
              <a:gd name="connsiteY1" fmla="*/ 34086 h 7328457"/>
              <a:gd name="connsiteX2" fmla="*/ 3108003 w 3108003"/>
              <a:gd name="connsiteY2" fmla="*/ 7328457 h 7328457"/>
              <a:gd name="connsiteX3" fmla="*/ 3537 w 3108003"/>
              <a:gd name="connsiteY3" fmla="*/ 5481818 h 7328457"/>
              <a:gd name="connsiteX4" fmla="*/ 0 w 3108003"/>
              <a:gd name="connsiteY4" fmla="*/ 0 h 7328457"/>
              <a:gd name="connsiteX0" fmla="*/ 0 w 3108003"/>
              <a:gd name="connsiteY0" fmla="*/ 0 h 7328457"/>
              <a:gd name="connsiteX1" fmla="*/ 3087223 w 3108003"/>
              <a:gd name="connsiteY1" fmla="*/ 34086 h 7328457"/>
              <a:gd name="connsiteX2" fmla="*/ 3108003 w 3108003"/>
              <a:gd name="connsiteY2" fmla="*/ 7328457 h 7328457"/>
              <a:gd name="connsiteX3" fmla="*/ 3537 w 3108003"/>
              <a:gd name="connsiteY3" fmla="*/ 5481818 h 7328457"/>
              <a:gd name="connsiteX4" fmla="*/ 0 w 3108003"/>
              <a:gd name="connsiteY4" fmla="*/ 0 h 7328457"/>
              <a:gd name="connsiteX0" fmla="*/ 0 w 3108003"/>
              <a:gd name="connsiteY0" fmla="*/ 0 h 7466599"/>
              <a:gd name="connsiteX1" fmla="*/ 3087223 w 3108003"/>
              <a:gd name="connsiteY1" fmla="*/ 34086 h 7466599"/>
              <a:gd name="connsiteX2" fmla="*/ 3108003 w 3108003"/>
              <a:gd name="connsiteY2" fmla="*/ 7466599 h 7466599"/>
              <a:gd name="connsiteX3" fmla="*/ 3537 w 3108003"/>
              <a:gd name="connsiteY3" fmla="*/ 5481818 h 7466599"/>
              <a:gd name="connsiteX4" fmla="*/ 0 w 3108003"/>
              <a:gd name="connsiteY4" fmla="*/ 0 h 7466599"/>
              <a:gd name="connsiteX0" fmla="*/ 0 w 3108003"/>
              <a:gd name="connsiteY0" fmla="*/ 0 h 7466599"/>
              <a:gd name="connsiteX1" fmla="*/ 3087223 w 3108003"/>
              <a:gd name="connsiteY1" fmla="*/ 34086 h 7466599"/>
              <a:gd name="connsiteX2" fmla="*/ 3108003 w 3108003"/>
              <a:gd name="connsiteY2" fmla="*/ 7466599 h 7466599"/>
              <a:gd name="connsiteX3" fmla="*/ 3537 w 3108003"/>
              <a:gd name="connsiteY3" fmla="*/ 5481818 h 7466599"/>
              <a:gd name="connsiteX4" fmla="*/ 0 w 3108003"/>
              <a:gd name="connsiteY4" fmla="*/ 0 h 7466599"/>
              <a:gd name="connsiteX0" fmla="*/ 0 w 3108003"/>
              <a:gd name="connsiteY0" fmla="*/ 0 h 7466599"/>
              <a:gd name="connsiteX1" fmla="*/ 3087223 w 3108003"/>
              <a:gd name="connsiteY1" fmla="*/ 34086 h 7466599"/>
              <a:gd name="connsiteX2" fmla="*/ 3108003 w 3108003"/>
              <a:gd name="connsiteY2" fmla="*/ 7466599 h 7466599"/>
              <a:gd name="connsiteX3" fmla="*/ 3537 w 3108003"/>
              <a:gd name="connsiteY3" fmla="*/ 5481818 h 7466599"/>
              <a:gd name="connsiteX4" fmla="*/ 0 w 3108003"/>
              <a:gd name="connsiteY4" fmla="*/ 0 h 7466599"/>
              <a:gd name="connsiteX0" fmla="*/ 0 w 3118565"/>
              <a:gd name="connsiteY0" fmla="*/ 0 h 7316807"/>
              <a:gd name="connsiteX1" fmla="*/ 3087223 w 3118565"/>
              <a:gd name="connsiteY1" fmla="*/ 34086 h 7316807"/>
              <a:gd name="connsiteX2" fmla="*/ 3118565 w 3118565"/>
              <a:gd name="connsiteY2" fmla="*/ 7316807 h 7316807"/>
              <a:gd name="connsiteX3" fmla="*/ 3537 w 3118565"/>
              <a:gd name="connsiteY3" fmla="*/ 5481818 h 7316807"/>
              <a:gd name="connsiteX4" fmla="*/ 0 w 3118565"/>
              <a:gd name="connsiteY4" fmla="*/ 0 h 7316807"/>
              <a:gd name="connsiteX0" fmla="*/ 0 w 3118565"/>
              <a:gd name="connsiteY0" fmla="*/ 0 h 7316807"/>
              <a:gd name="connsiteX1" fmla="*/ 3087223 w 3118565"/>
              <a:gd name="connsiteY1" fmla="*/ 34086 h 7316807"/>
              <a:gd name="connsiteX2" fmla="*/ 3118565 w 3118565"/>
              <a:gd name="connsiteY2" fmla="*/ 7316807 h 7316807"/>
              <a:gd name="connsiteX3" fmla="*/ 3537 w 3118565"/>
              <a:gd name="connsiteY3" fmla="*/ 5481818 h 7316807"/>
              <a:gd name="connsiteX4" fmla="*/ 0 w 3118565"/>
              <a:gd name="connsiteY4" fmla="*/ 0 h 7316807"/>
              <a:gd name="connsiteX0" fmla="*/ 0 w 3118565"/>
              <a:gd name="connsiteY0" fmla="*/ 0 h 7316807"/>
              <a:gd name="connsiteX1" fmla="*/ 3087223 w 3118565"/>
              <a:gd name="connsiteY1" fmla="*/ 34086 h 7316807"/>
              <a:gd name="connsiteX2" fmla="*/ 3118565 w 3118565"/>
              <a:gd name="connsiteY2" fmla="*/ 7316807 h 7316807"/>
              <a:gd name="connsiteX3" fmla="*/ 3537 w 3118565"/>
              <a:gd name="connsiteY3" fmla="*/ 5481818 h 7316807"/>
              <a:gd name="connsiteX4" fmla="*/ 0 w 3118565"/>
              <a:gd name="connsiteY4" fmla="*/ 0 h 7316807"/>
              <a:gd name="connsiteX0" fmla="*/ 0 w 3118565"/>
              <a:gd name="connsiteY0" fmla="*/ 0 h 7316807"/>
              <a:gd name="connsiteX1" fmla="*/ 3099068 w 3118565"/>
              <a:gd name="connsiteY1" fmla="*/ 22085 h 7316807"/>
              <a:gd name="connsiteX2" fmla="*/ 3118565 w 3118565"/>
              <a:gd name="connsiteY2" fmla="*/ 7316807 h 7316807"/>
              <a:gd name="connsiteX3" fmla="*/ 3537 w 3118565"/>
              <a:gd name="connsiteY3" fmla="*/ 5481818 h 7316807"/>
              <a:gd name="connsiteX4" fmla="*/ 0 w 3118565"/>
              <a:gd name="connsiteY4" fmla="*/ 0 h 7316807"/>
              <a:gd name="connsiteX0" fmla="*/ 0 w 3118565"/>
              <a:gd name="connsiteY0" fmla="*/ 0 h 7316807"/>
              <a:gd name="connsiteX1" fmla="*/ 3099068 w 3118565"/>
              <a:gd name="connsiteY1" fmla="*/ 22085 h 7316807"/>
              <a:gd name="connsiteX2" fmla="*/ 3118565 w 3118565"/>
              <a:gd name="connsiteY2" fmla="*/ 7316807 h 7316807"/>
              <a:gd name="connsiteX3" fmla="*/ 3537 w 3118565"/>
              <a:gd name="connsiteY3" fmla="*/ 5481818 h 7316807"/>
              <a:gd name="connsiteX4" fmla="*/ 0 w 3118565"/>
              <a:gd name="connsiteY4" fmla="*/ 0 h 7316807"/>
              <a:gd name="connsiteX0" fmla="*/ 0 w 3118565"/>
              <a:gd name="connsiteY0" fmla="*/ 0 h 7316807"/>
              <a:gd name="connsiteX1" fmla="*/ 3099068 w 3118565"/>
              <a:gd name="connsiteY1" fmla="*/ 22085 h 7316807"/>
              <a:gd name="connsiteX2" fmla="*/ 3118565 w 3118565"/>
              <a:gd name="connsiteY2" fmla="*/ 7316807 h 7316807"/>
              <a:gd name="connsiteX3" fmla="*/ 3537 w 3118565"/>
              <a:gd name="connsiteY3" fmla="*/ 5481818 h 7316807"/>
              <a:gd name="connsiteX4" fmla="*/ 0 w 3118565"/>
              <a:gd name="connsiteY4" fmla="*/ 0 h 7316807"/>
              <a:gd name="connsiteX0" fmla="*/ 0 w 3118565"/>
              <a:gd name="connsiteY0" fmla="*/ 0 h 7316807"/>
              <a:gd name="connsiteX1" fmla="*/ 3099067 w 3118565"/>
              <a:gd name="connsiteY1" fmla="*/ 551330 h 7316807"/>
              <a:gd name="connsiteX2" fmla="*/ 3118565 w 3118565"/>
              <a:gd name="connsiteY2" fmla="*/ 7316807 h 7316807"/>
              <a:gd name="connsiteX3" fmla="*/ 3537 w 3118565"/>
              <a:gd name="connsiteY3" fmla="*/ 5481818 h 7316807"/>
              <a:gd name="connsiteX4" fmla="*/ 0 w 3118565"/>
              <a:gd name="connsiteY4" fmla="*/ 0 h 7316807"/>
              <a:gd name="connsiteX0" fmla="*/ 0 w 3118565"/>
              <a:gd name="connsiteY0" fmla="*/ 1970 h 7318777"/>
              <a:gd name="connsiteX1" fmla="*/ 3099067 w 3118565"/>
              <a:gd name="connsiteY1" fmla="*/ 6113 h 7318777"/>
              <a:gd name="connsiteX2" fmla="*/ 3118565 w 3118565"/>
              <a:gd name="connsiteY2" fmla="*/ 7318777 h 7318777"/>
              <a:gd name="connsiteX3" fmla="*/ 3537 w 3118565"/>
              <a:gd name="connsiteY3" fmla="*/ 5483788 h 7318777"/>
              <a:gd name="connsiteX4" fmla="*/ 0 w 3118565"/>
              <a:gd name="connsiteY4" fmla="*/ 1970 h 7318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8565" h="7318777">
                <a:moveTo>
                  <a:pt x="0" y="1970"/>
                </a:moveTo>
                <a:cubicBezTo>
                  <a:pt x="3070485" y="21332"/>
                  <a:pt x="4894" y="-13249"/>
                  <a:pt x="3099067" y="6113"/>
                </a:cubicBezTo>
                <a:cubicBezTo>
                  <a:pt x="3105994" y="2399903"/>
                  <a:pt x="3111638" y="4924987"/>
                  <a:pt x="3118565" y="7318777"/>
                </a:cubicBezTo>
                <a:cubicBezTo>
                  <a:pt x="2259" y="5499079"/>
                  <a:pt x="3105188" y="7303232"/>
                  <a:pt x="3537" y="5483788"/>
                </a:cubicBezTo>
                <a:cubicBezTo>
                  <a:pt x="-28" y="3659038"/>
                  <a:pt x="3564" y="1826720"/>
                  <a:pt x="0" y="197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 dirty="0"/>
              <a:t> </a:t>
            </a:r>
          </a:p>
        </p:txBody>
      </p:sp>
      <p:sp>
        <p:nvSpPr>
          <p:cNvPr id="13" name="Marcador de posición de imagen 9">
            <a:extLst>
              <a:ext uri="{FF2B5EF4-FFF2-40B4-BE49-F238E27FC236}">
                <a16:creationId xmlns:a16="http://schemas.microsoft.com/office/drawing/2014/main" id="{53EA7F29-A1FE-6648-B921-18C0EFAA1BC5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10272035" y="-569"/>
            <a:ext cx="1649057" cy="4798414"/>
          </a:xfrm>
          <a:custGeom>
            <a:avLst/>
            <a:gdLst>
              <a:gd name="connsiteX0" fmla="*/ 0 w 3087223"/>
              <a:gd name="connsiteY0" fmla="*/ 0 h 7060132"/>
              <a:gd name="connsiteX1" fmla="*/ 3087223 w 3087223"/>
              <a:gd name="connsiteY1" fmla="*/ 0 h 7060132"/>
              <a:gd name="connsiteX2" fmla="*/ 3087223 w 3087223"/>
              <a:gd name="connsiteY2" fmla="*/ 7060132 h 7060132"/>
              <a:gd name="connsiteX3" fmla="*/ 3537 w 3087223"/>
              <a:gd name="connsiteY3" fmla="*/ 4591227 h 7060132"/>
              <a:gd name="connsiteX4" fmla="*/ 0 w 3087223"/>
              <a:gd name="connsiteY4" fmla="*/ 0 h 7060132"/>
              <a:gd name="connsiteX0" fmla="*/ 0 w 3087223"/>
              <a:gd name="connsiteY0" fmla="*/ 0 h 7060132"/>
              <a:gd name="connsiteX1" fmla="*/ 3087223 w 3087223"/>
              <a:gd name="connsiteY1" fmla="*/ 0 h 7060132"/>
              <a:gd name="connsiteX2" fmla="*/ 3087223 w 3087223"/>
              <a:gd name="connsiteY2" fmla="*/ 7060132 h 7060132"/>
              <a:gd name="connsiteX3" fmla="*/ 3538 w 3087223"/>
              <a:gd name="connsiteY3" fmla="*/ 4920307 h 7060132"/>
              <a:gd name="connsiteX4" fmla="*/ 0 w 3087223"/>
              <a:gd name="connsiteY4" fmla="*/ 0 h 7060132"/>
              <a:gd name="connsiteX0" fmla="*/ 0 w 3108003"/>
              <a:gd name="connsiteY0" fmla="*/ 0 h 7181371"/>
              <a:gd name="connsiteX1" fmla="*/ 3087223 w 3108003"/>
              <a:gd name="connsiteY1" fmla="*/ 0 h 7181371"/>
              <a:gd name="connsiteX2" fmla="*/ 3108003 w 3108003"/>
              <a:gd name="connsiteY2" fmla="*/ 7181371 h 7181371"/>
              <a:gd name="connsiteX3" fmla="*/ 3538 w 3108003"/>
              <a:gd name="connsiteY3" fmla="*/ 4920307 h 7181371"/>
              <a:gd name="connsiteX4" fmla="*/ 0 w 3108003"/>
              <a:gd name="connsiteY4" fmla="*/ 0 h 7181371"/>
              <a:gd name="connsiteX0" fmla="*/ 0 w 3108003"/>
              <a:gd name="connsiteY0" fmla="*/ 0 h 7181371"/>
              <a:gd name="connsiteX1" fmla="*/ 3087223 w 3108003"/>
              <a:gd name="connsiteY1" fmla="*/ 0 h 7181371"/>
              <a:gd name="connsiteX2" fmla="*/ 3108003 w 3108003"/>
              <a:gd name="connsiteY2" fmla="*/ 7181371 h 7181371"/>
              <a:gd name="connsiteX3" fmla="*/ 3538 w 3108003"/>
              <a:gd name="connsiteY3" fmla="*/ 4920307 h 7181371"/>
              <a:gd name="connsiteX4" fmla="*/ 0 w 3108003"/>
              <a:gd name="connsiteY4" fmla="*/ 0 h 7181371"/>
              <a:gd name="connsiteX0" fmla="*/ 0 w 3108003"/>
              <a:gd name="connsiteY0" fmla="*/ 0 h 7181371"/>
              <a:gd name="connsiteX1" fmla="*/ 3087223 w 3108003"/>
              <a:gd name="connsiteY1" fmla="*/ 0 h 7181371"/>
              <a:gd name="connsiteX2" fmla="*/ 3108003 w 3108003"/>
              <a:gd name="connsiteY2" fmla="*/ 7181371 h 7181371"/>
              <a:gd name="connsiteX3" fmla="*/ 3539 w 3108003"/>
              <a:gd name="connsiteY3" fmla="*/ 5116773 h 7181371"/>
              <a:gd name="connsiteX4" fmla="*/ 0 w 3108003"/>
              <a:gd name="connsiteY4" fmla="*/ 0 h 7181371"/>
              <a:gd name="connsiteX0" fmla="*/ 0 w 3108003"/>
              <a:gd name="connsiteY0" fmla="*/ 0 h 7181371"/>
              <a:gd name="connsiteX1" fmla="*/ 3087223 w 3108003"/>
              <a:gd name="connsiteY1" fmla="*/ 0 h 7181371"/>
              <a:gd name="connsiteX2" fmla="*/ 3108003 w 3108003"/>
              <a:gd name="connsiteY2" fmla="*/ 7181371 h 7181371"/>
              <a:gd name="connsiteX3" fmla="*/ 3539 w 3108003"/>
              <a:gd name="connsiteY3" fmla="*/ 5116773 h 7181371"/>
              <a:gd name="connsiteX4" fmla="*/ 0 w 3108003"/>
              <a:gd name="connsiteY4" fmla="*/ 0 h 7181371"/>
              <a:gd name="connsiteX0" fmla="*/ 0 w 3108003"/>
              <a:gd name="connsiteY0" fmla="*/ 0 h 7463790"/>
              <a:gd name="connsiteX1" fmla="*/ 3087223 w 3108003"/>
              <a:gd name="connsiteY1" fmla="*/ 282419 h 7463790"/>
              <a:gd name="connsiteX2" fmla="*/ 3108003 w 3108003"/>
              <a:gd name="connsiteY2" fmla="*/ 7463790 h 7463790"/>
              <a:gd name="connsiteX3" fmla="*/ 3539 w 3108003"/>
              <a:gd name="connsiteY3" fmla="*/ 5399192 h 7463790"/>
              <a:gd name="connsiteX4" fmla="*/ 0 w 3108003"/>
              <a:gd name="connsiteY4" fmla="*/ 0 h 7463790"/>
              <a:gd name="connsiteX0" fmla="*/ 0 w 3108003"/>
              <a:gd name="connsiteY0" fmla="*/ 12279 h 7476069"/>
              <a:gd name="connsiteX1" fmla="*/ 3087223 w 3108003"/>
              <a:gd name="connsiteY1" fmla="*/ 0 h 7476069"/>
              <a:gd name="connsiteX2" fmla="*/ 3108003 w 3108003"/>
              <a:gd name="connsiteY2" fmla="*/ 7476069 h 7476069"/>
              <a:gd name="connsiteX3" fmla="*/ 3539 w 3108003"/>
              <a:gd name="connsiteY3" fmla="*/ 5411471 h 7476069"/>
              <a:gd name="connsiteX4" fmla="*/ 0 w 3108003"/>
              <a:gd name="connsiteY4" fmla="*/ 12279 h 7476069"/>
              <a:gd name="connsiteX0" fmla="*/ 0 w 3108003"/>
              <a:gd name="connsiteY0" fmla="*/ 12279 h 7476069"/>
              <a:gd name="connsiteX1" fmla="*/ 3087223 w 3108003"/>
              <a:gd name="connsiteY1" fmla="*/ 0 h 7476069"/>
              <a:gd name="connsiteX2" fmla="*/ 3108003 w 3108003"/>
              <a:gd name="connsiteY2" fmla="*/ 7476069 h 7476069"/>
              <a:gd name="connsiteX3" fmla="*/ 3539 w 3108003"/>
              <a:gd name="connsiteY3" fmla="*/ 5509703 h 7476069"/>
              <a:gd name="connsiteX4" fmla="*/ 0 w 3108003"/>
              <a:gd name="connsiteY4" fmla="*/ 12279 h 7476069"/>
              <a:gd name="connsiteX0" fmla="*/ 0 w 3109935"/>
              <a:gd name="connsiteY0" fmla="*/ 12279 h 7476069"/>
              <a:gd name="connsiteX1" fmla="*/ 3087223 w 3109935"/>
              <a:gd name="connsiteY1" fmla="*/ 0 h 7476069"/>
              <a:gd name="connsiteX2" fmla="*/ 3108003 w 3109935"/>
              <a:gd name="connsiteY2" fmla="*/ 7476069 h 7476069"/>
              <a:gd name="connsiteX3" fmla="*/ 3539 w 3109935"/>
              <a:gd name="connsiteY3" fmla="*/ 5509703 h 7476069"/>
              <a:gd name="connsiteX4" fmla="*/ 0 w 3109935"/>
              <a:gd name="connsiteY4" fmla="*/ 12279 h 7476069"/>
              <a:gd name="connsiteX0" fmla="*/ 0 w 3130818"/>
              <a:gd name="connsiteY0" fmla="*/ 12279 h 6797135"/>
              <a:gd name="connsiteX1" fmla="*/ 3087223 w 3130818"/>
              <a:gd name="connsiteY1" fmla="*/ 0 h 6797135"/>
              <a:gd name="connsiteX2" fmla="*/ 3128907 w 3130818"/>
              <a:gd name="connsiteY2" fmla="*/ 6797135 h 6797135"/>
              <a:gd name="connsiteX3" fmla="*/ 3539 w 3130818"/>
              <a:gd name="connsiteY3" fmla="*/ 5509703 h 6797135"/>
              <a:gd name="connsiteX4" fmla="*/ 0 w 3130818"/>
              <a:gd name="connsiteY4" fmla="*/ 12279 h 6797135"/>
              <a:gd name="connsiteX0" fmla="*/ 0 w 3128907"/>
              <a:gd name="connsiteY0" fmla="*/ 12279 h 6797135"/>
              <a:gd name="connsiteX1" fmla="*/ 3087223 w 3128907"/>
              <a:gd name="connsiteY1" fmla="*/ 0 h 6797135"/>
              <a:gd name="connsiteX2" fmla="*/ 3128907 w 3128907"/>
              <a:gd name="connsiteY2" fmla="*/ 6797135 h 6797135"/>
              <a:gd name="connsiteX3" fmla="*/ 3539 w 3128907"/>
              <a:gd name="connsiteY3" fmla="*/ 5509703 h 6797135"/>
              <a:gd name="connsiteX4" fmla="*/ 0 w 3128907"/>
              <a:gd name="connsiteY4" fmla="*/ 12279 h 6797135"/>
              <a:gd name="connsiteX0" fmla="*/ 0 w 3128907"/>
              <a:gd name="connsiteY0" fmla="*/ 12279 h 6797135"/>
              <a:gd name="connsiteX1" fmla="*/ 3087223 w 3128907"/>
              <a:gd name="connsiteY1" fmla="*/ 0 h 6797135"/>
              <a:gd name="connsiteX2" fmla="*/ 3128907 w 3128907"/>
              <a:gd name="connsiteY2" fmla="*/ 6797135 h 6797135"/>
              <a:gd name="connsiteX3" fmla="*/ 3539 w 3128907"/>
              <a:gd name="connsiteY3" fmla="*/ 5509703 h 6797135"/>
              <a:gd name="connsiteX4" fmla="*/ 0 w 3128907"/>
              <a:gd name="connsiteY4" fmla="*/ 12279 h 6797135"/>
              <a:gd name="connsiteX0" fmla="*/ 0 w 3128907"/>
              <a:gd name="connsiteY0" fmla="*/ 0 h 6797941"/>
              <a:gd name="connsiteX1" fmla="*/ 3087223 w 3128907"/>
              <a:gd name="connsiteY1" fmla="*/ 806 h 6797941"/>
              <a:gd name="connsiteX2" fmla="*/ 3128907 w 3128907"/>
              <a:gd name="connsiteY2" fmla="*/ 6797941 h 6797941"/>
              <a:gd name="connsiteX3" fmla="*/ 3539 w 3128907"/>
              <a:gd name="connsiteY3" fmla="*/ 5510509 h 6797941"/>
              <a:gd name="connsiteX4" fmla="*/ 0 w 3128907"/>
              <a:gd name="connsiteY4" fmla="*/ 0 h 67979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28907" h="6797941">
                <a:moveTo>
                  <a:pt x="0" y="0"/>
                </a:moveTo>
                <a:lnTo>
                  <a:pt x="3087223" y="806"/>
                </a:lnTo>
                <a:cubicBezTo>
                  <a:pt x="3094150" y="2394596"/>
                  <a:pt x="3121980" y="4404151"/>
                  <a:pt x="3128907" y="6797941"/>
                </a:cubicBezTo>
                <a:cubicBezTo>
                  <a:pt x="23418" y="5515375"/>
                  <a:pt x="3134791" y="6806182"/>
                  <a:pt x="3539" y="5510509"/>
                </a:cubicBezTo>
                <a:cubicBezTo>
                  <a:pt x="-26" y="3685759"/>
                  <a:pt x="3564" y="1824750"/>
                  <a:pt x="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s-E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537772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4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54E8D2BB-EB17-4C4D-B087-D80819DE4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2960" y="498765"/>
            <a:ext cx="1586679" cy="641402"/>
          </a:xfrm>
          <a:prstGeom prst="rect">
            <a:avLst/>
          </a:prstGeom>
        </p:spPr>
      </p:pic>
      <p:sp>
        <p:nvSpPr>
          <p:cNvPr id="23" name="Marcador de texto 3">
            <a:extLst>
              <a:ext uri="{FF2B5EF4-FFF2-40B4-BE49-F238E27FC236}">
                <a16:creationId xmlns:a16="http://schemas.microsoft.com/office/drawing/2014/main" id="{5C3E6680-1C33-6946-B207-60DA561CA3A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73415" y="1341690"/>
            <a:ext cx="11276223" cy="5017545"/>
          </a:xfrm>
          <a:prstGeom prst="rect">
            <a:avLst/>
          </a:prstGeom>
        </p:spPr>
        <p:txBody>
          <a:bodyPr/>
          <a:lstStyle>
            <a:lvl1pPr marL="171450" indent="-171450">
              <a:lnSpc>
                <a:spcPct val="100000"/>
              </a:lnSpc>
              <a:buFont typeface="Arial" panose="020B0604020202020204" pitchFamily="34" charset="0"/>
              <a:buChar char="•"/>
              <a:defRPr sz="1200" b="0" i="0">
                <a:solidFill>
                  <a:srgbClr val="2F3343"/>
                </a:solidFill>
                <a:latin typeface="Lato" panose="020F0502020204030203" pitchFamily="34" charset="7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</a:lstStyle>
          <a:p>
            <a:pPr lvl="0"/>
            <a:r>
              <a:rPr lang="es-ES" b="0" i="0">
                <a:effectLst/>
                <a:latin typeface="Lato" panose="020F0502020204030203" pitchFamily="34" charset="77"/>
              </a:rPr>
              <a:t>Editar los estilos de texto del patrón</a:t>
            </a:r>
          </a:p>
        </p:txBody>
      </p:sp>
      <p:sp>
        <p:nvSpPr>
          <p:cNvPr id="25" name="Marcador de texto 3">
            <a:extLst>
              <a:ext uri="{FF2B5EF4-FFF2-40B4-BE49-F238E27FC236}">
                <a16:creationId xmlns:a16="http://schemas.microsoft.com/office/drawing/2014/main" id="{FF87FA25-83DE-E644-BDB0-E7DED51277E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42361" y="498765"/>
            <a:ext cx="9590401" cy="6414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 i="0">
                <a:solidFill>
                  <a:srgbClr val="2F3343"/>
                </a:solidFill>
                <a:latin typeface="Lato Black" panose="020F0502020204030203" pitchFamily="34" charset="77"/>
              </a:defRPr>
            </a:lvl1pPr>
          </a:lstStyle>
          <a:p>
            <a:r>
              <a:rPr lang="es-ES" dirty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1771435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4781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E0FF5D1-7F7F-4604-A764-F0AAFD5D865C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442361" y="1140167"/>
            <a:ext cx="4868205" cy="4231933"/>
          </a:xfrm>
        </p:spPr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s-E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</a:rPr>
              <a:t>Crear /localizar</a:t>
            </a:r>
            <a:r>
              <a:rPr lang="es-ES" dirty="0">
                <a:latin typeface="Lato" panose="020F0502020204030203" pitchFamily="34" charset="0"/>
              </a:rPr>
              <a:t> la carpeta en la que vamos a tener los </a:t>
            </a:r>
            <a:r>
              <a:rPr lang="es-ES" dirty="0" err="1">
                <a:latin typeface="Lato" panose="020F0502020204030203" pitchFamily="34" charset="0"/>
              </a:rPr>
              <a:t>csv</a:t>
            </a:r>
            <a:r>
              <a:rPr lang="es-ES" dirty="0">
                <a:latin typeface="Lato" panose="020F0502020204030203" pitchFamily="34" charset="0"/>
              </a:rPr>
              <a:t>:</a:t>
            </a:r>
          </a:p>
          <a:p>
            <a:pPr marL="742950" lvl="1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 </a:t>
            </a:r>
            <a:r>
              <a:rPr lang="es-ES" dirty="0" err="1">
                <a:latin typeface="Lato" panose="020F0502020204030203" pitchFamily="34" charset="0"/>
              </a:rPr>
              <a:t>altas_tabla</a:t>
            </a:r>
            <a:endParaRPr lang="es-ES" dirty="0">
              <a:latin typeface="Lato" panose="020F0502020204030203" pitchFamily="34" charset="0"/>
            </a:endParaRPr>
          </a:p>
          <a:p>
            <a:pPr marL="742950" lvl="1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 </a:t>
            </a:r>
            <a:r>
              <a:rPr lang="es-ES" dirty="0" err="1">
                <a:latin typeface="Lato" panose="020F0502020204030203" pitchFamily="34" charset="0"/>
              </a:rPr>
              <a:t>bajas_tabla</a:t>
            </a:r>
            <a:endParaRPr lang="es-ES" dirty="0">
              <a:latin typeface="Lato" panose="020F0502020204030203" pitchFamily="34" charset="0"/>
            </a:endParaRPr>
          </a:p>
          <a:p>
            <a:pPr marL="742950" lvl="1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 </a:t>
            </a:r>
            <a:r>
              <a:rPr lang="es-ES" dirty="0" err="1">
                <a:latin typeface="Lato" panose="020F0502020204030203" pitchFamily="34" charset="0"/>
              </a:rPr>
              <a:t>detalle_cartera</a:t>
            </a:r>
            <a:endParaRPr lang="es-ES" dirty="0">
              <a:latin typeface="Lato" panose="020F0502020204030203" pitchFamily="34" charset="0"/>
            </a:endParaRPr>
          </a:p>
          <a:p>
            <a:pPr marL="742950" lvl="1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 </a:t>
            </a:r>
            <a:r>
              <a:rPr lang="es-ES" dirty="0" err="1">
                <a:latin typeface="Lato" panose="020F0502020204030203" pitchFamily="34" charset="0"/>
              </a:rPr>
              <a:t>df_altas</a:t>
            </a:r>
            <a:endParaRPr lang="es-ES" dirty="0">
              <a:latin typeface="Lato" panose="020F0502020204030203" pitchFamily="34" charset="0"/>
            </a:endParaRPr>
          </a:p>
          <a:p>
            <a:pPr marL="742950" lvl="1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 </a:t>
            </a:r>
            <a:r>
              <a:rPr lang="es-ES" dirty="0" err="1">
                <a:latin typeface="Lato" panose="020F0502020204030203" pitchFamily="34" charset="0"/>
              </a:rPr>
              <a:t>migin</a:t>
            </a:r>
            <a:endParaRPr lang="es-ES" dirty="0">
              <a:latin typeface="Lato" panose="020F0502020204030203" pitchFamily="34" charset="0"/>
            </a:endParaRPr>
          </a:p>
          <a:p>
            <a:pPr marL="742950" lvl="1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 </a:t>
            </a:r>
            <a:r>
              <a:rPr lang="es-ES" dirty="0" err="1">
                <a:latin typeface="Lato" panose="020F0502020204030203" pitchFamily="34" charset="0"/>
              </a:rPr>
              <a:t>migout</a:t>
            </a:r>
            <a:endParaRPr lang="es-ES" dirty="0">
              <a:latin typeface="Lato" panose="020F0502020204030203" pitchFamily="34" charset="0"/>
            </a:endParaRPr>
          </a:p>
          <a:p>
            <a:pPr marL="742950" lvl="1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 </a:t>
            </a:r>
            <a:r>
              <a:rPr lang="es-ES" dirty="0" err="1">
                <a:latin typeface="Lato" panose="020F0502020204030203" pitchFamily="34" charset="0"/>
              </a:rPr>
              <a:t>revenues_tabla</a:t>
            </a:r>
            <a:endParaRPr lang="es-ES" dirty="0">
              <a:latin typeface="Lato" panose="020F0502020204030203" pitchFamily="34" charset="0"/>
            </a:endParaRPr>
          </a:p>
          <a:p>
            <a:pPr marL="742950" lvl="1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 </a:t>
            </a:r>
            <a:r>
              <a:rPr lang="es-ES" dirty="0" err="1">
                <a:latin typeface="Lato" panose="020F0502020204030203" pitchFamily="34" charset="0"/>
              </a:rPr>
              <a:t>ventas_tabla</a:t>
            </a:r>
            <a:endParaRPr lang="es-ES" dirty="0">
              <a:latin typeface="Lato" panose="020F0502020204030203" pitchFamily="34" charset="0"/>
            </a:endParaRPr>
          </a:p>
          <a:p>
            <a:pPr marL="228600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Abrimos el archivo P&amp;L_OX</a:t>
            </a:r>
          </a:p>
          <a:p>
            <a:pPr marL="228600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En la cinta superior de herramientas </a:t>
            </a:r>
            <a:r>
              <a:rPr lang="es-E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</a:rPr>
              <a:t>&gt; Datos &gt; Obtener datos &gt; Configuración del origen de datos</a:t>
            </a:r>
          </a:p>
          <a:p>
            <a:pPr marL="228600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Se abrirá una nueva pantalla con las conexiones existentes y una a una hay que cambiar el origen a la carpeta en las que estén los </a:t>
            </a:r>
            <a:r>
              <a:rPr lang="es-ES" dirty="0" err="1">
                <a:latin typeface="Lato" panose="020F0502020204030203" pitchFamily="34" charset="0"/>
              </a:rPr>
              <a:t>csv</a:t>
            </a:r>
            <a:endParaRPr lang="es-ES" dirty="0">
              <a:latin typeface="Lato" panose="020F0502020204030203" pitchFamily="34" charset="0"/>
            </a:endParaRPr>
          </a:p>
          <a:p>
            <a:pPr marL="228600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Una vez tengamos modificadas todas las rutas, cerramos.</a:t>
            </a:r>
          </a:p>
          <a:p>
            <a:pPr marL="228600">
              <a:buFont typeface="+mj-lt"/>
              <a:buAutoNum type="arabicPeriod"/>
            </a:pPr>
            <a:r>
              <a:rPr lang="es-ES" dirty="0">
                <a:latin typeface="Lato" panose="020F0502020204030203" pitchFamily="34" charset="0"/>
              </a:rPr>
              <a:t>Para actualizar el archivo </a:t>
            </a:r>
            <a:r>
              <a:rPr lang="es-ES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" panose="020F0502020204030203" pitchFamily="34" charset="0"/>
              </a:rPr>
              <a:t>&gt; Datos &gt; Actualizar todo </a:t>
            </a:r>
          </a:p>
          <a:p>
            <a:pPr marL="228600">
              <a:buFont typeface="+mj-lt"/>
              <a:buAutoNum type="arabicPeriod"/>
            </a:pPr>
            <a:endParaRPr lang="es-ES" dirty="0">
              <a:latin typeface="Lato" panose="020F0502020204030203" pitchFamily="34" charset="0"/>
            </a:endParaRP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66A676D-005F-4659-8B7F-75C0710A97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ES" sz="2800" dirty="0"/>
              <a:t>Modificación y Actualización </a:t>
            </a:r>
            <a:r>
              <a:rPr lang="es-ES" sz="2800" dirty="0">
                <a:solidFill>
                  <a:schemeClr val="accent3">
                    <a:lumMod val="75000"/>
                  </a:schemeClr>
                </a:solidFill>
              </a:rPr>
              <a:t>conexiones</a:t>
            </a:r>
            <a:r>
              <a:rPr lang="es-ES" sz="2800" dirty="0"/>
              <a:t> </a:t>
            </a:r>
            <a:r>
              <a:rPr lang="es-ES" sz="2800" dirty="0" err="1"/>
              <a:t>excel</a:t>
            </a:r>
            <a:r>
              <a:rPr lang="es-ES" sz="2800" dirty="0"/>
              <a:t> </a:t>
            </a:r>
            <a:r>
              <a:rPr lang="es-ES" sz="2800" dirty="0">
                <a:solidFill>
                  <a:schemeClr val="accent3">
                    <a:lumMod val="75000"/>
                  </a:schemeClr>
                </a:solidFill>
              </a:rPr>
              <a:t>P&amp;L_OX</a:t>
            </a:r>
          </a:p>
        </p:txBody>
      </p:sp>
      <p:pic>
        <p:nvPicPr>
          <p:cNvPr id="9" name="Grabación de pantalla 8">
            <a:hlinkClick r:id="" action="ppaction://media"/>
            <a:extLst>
              <a:ext uri="{FF2B5EF4-FFF2-40B4-BE49-F238E27FC236}">
                <a16:creationId xmlns:a16="http://schemas.microsoft.com/office/drawing/2014/main" id="{B2EF8D55-F8C1-4142-9C55-4D4111E9C57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73090" y="1448921"/>
            <a:ext cx="5977890" cy="4521348"/>
          </a:xfrm>
          <a:prstGeom prst="rect">
            <a:avLst/>
          </a:prstGeom>
        </p:spPr>
      </p:pic>
      <p:sp>
        <p:nvSpPr>
          <p:cNvPr id="10" name="Flecha: a la derecha 9">
            <a:extLst>
              <a:ext uri="{FF2B5EF4-FFF2-40B4-BE49-F238E27FC236}">
                <a16:creationId xmlns:a16="http://schemas.microsoft.com/office/drawing/2014/main" id="{53457C96-DC41-4B22-BFED-80DC8FA8F5B3}"/>
              </a:ext>
            </a:extLst>
          </p:cNvPr>
          <p:cNvSpPr/>
          <p:nvPr/>
        </p:nvSpPr>
        <p:spPr>
          <a:xfrm>
            <a:off x="3835481" y="5516310"/>
            <a:ext cx="1402080" cy="641402"/>
          </a:xfrm>
          <a:custGeom>
            <a:avLst/>
            <a:gdLst>
              <a:gd name="connsiteX0" fmla="*/ 0 w 1402080"/>
              <a:gd name="connsiteY0" fmla="*/ 160351 h 641402"/>
              <a:gd name="connsiteX1" fmla="*/ 519062 w 1402080"/>
              <a:gd name="connsiteY1" fmla="*/ 160351 h 641402"/>
              <a:gd name="connsiteX2" fmla="*/ 1081379 w 1402080"/>
              <a:gd name="connsiteY2" fmla="*/ 160351 h 641402"/>
              <a:gd name="connsiteX3" fmla="*/ 1081379 w 1402080"/>
              <a:gd name="connsiteY3" fmla="*/ 0 h 641402"/>
              <a:gd name="connsiteX4" fmla="*/ 1402080 w 1402080"/>
              <a:gd name="connsiteY4" fmla="*/ 320701 h 641402"/>
              <a:gd name="connsiteX5" fmla="*/ 1081379 w 1402080"/>
              <a:gd name="connsiteY5" fmla="*/ 641402 h 641402"/>
              <a:gd name="connsiteX6" fmla="*/ 1081379 w 1402080"/>
              <a:gd name="connsiteY6" fmla="*/ 481052 h 641402"/>
              <a:gd name="connsiteX7" fmla="*/ 551503 w 1402080"/>
              <a:gd name="connsiteY7" fmla="*/ 481052 h 641402"/>
              <a:gd name="connsiteX8" fmla="*/ 0 w 1402080"/>
              <a:gd name="connsiteY8" fmla="*/ 481052 h 641402"/>
              <a:gd name="connsiteX9" fmla="*/ 0 w 1402080"/>
              <a:gd name="connsiteY9" fmla="*/ 160351 h 6414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02080" h="641402" fill="none" extrusionOk="0">
                <a:moveTo>
                  <a:pt x="0" y="160351"/>
                </a:moveTo>
                <a:cubicBezTo>
                  <a:pt x="193788" y="144358"/>
                  <a:pt x="323760" y="212556"/>
                  <a:pt x="519062" y="160351"/>
                </a:cubicBezTo>
                <a:cubicBezTo>
                  <a:pt x="714364" y="108146"/>
                  <a:pt x="956555" y="210388"/>
                  <a:pt x="1081379" y="160351"/>
                </a:cubicBezTo>
                <a:cubicBezTo>
                  <a:pt x="1062266" y="108493"/>
                  <a:pt x="1096538" y="64274"/>
                  <a:pt x="1081379" y="0"/>
                </a:cubicBezTo>
                <a:cubicBezTo>
                  <a:pt x="1255011" y="107162"/>
                  <a:pt x="1258960" y="188353"/>
                  <a:pt x="1402080" y="320701"/>
                </a:cubicBezTo>
                <a:cubicBezTo>
                  <a:pt x="1293386" y="489605"/>
                  <a:pt x="1212541" y="459990"/>
                  <a:pt x="1081379" y="641402"/>
                </a:cubicBezTo>
                <a:cubicBezTo>
                  <a:pt x="1064118" y="586407"/>
                  <a:pt x="1088601" y="538764"/>
                  <a:pt x="1081379" y="481052"/>
                </a:cubicBezTo>
                <a:cubicBezTo>
                  <a:pt x="874885" y="521279"/>
                  <a:pt x="793480" y="472430"/>
                  <a:pt x="551503" y="481052"/>
                </a:cubicBezTo>
                <a:cubicBezTo>
                  <a:pt x="309526" y="489674"/>
                  <a:pt x="140463" y="471302"/>
                  <a:pt x="0" y="481052"/>
                </a:cubicBezTo>
                <a:cubicBezTo>
                  <a:pt x="-21153" y="358393"/>
                  <a:pt x="6863" y="226386"/>
                  <a:pt x="0" y="160351"/>
                </a:cubicBezTo>
                <a:close/>
              </a:path>
              <a:path w="1402080" h="641402" stroke="0" extrusionOk="0">
                <a:moveTo>
                  <a:pt x="0" y="160351"/>
                </a:moveTo>
                <a:cubicBezTo>
                  <a:pt x="244356" y="108728"/>
                  <a:pt x="331812" y="210628"/>
                  <a:pt x="540690" y="160351"/>
                </a:cubicBezTo>
                <a:cubicBezTo>
                  <a:pt x="749568" y="110074"/>
                  <a:pt x="958450" y="172404"/>
                  <a:pt x="1081379" y="160351"/>
                </a:cubicBezTo>
                <a:cubicBezTo>
                  <a:pt x="1062998" y="116344"/>
                  <a:pt x="1084529" y="33975"/>
                  <a:pt x="1081379" y="0"/>
                </a:cubicBezTo>
                <a:cubicBezTo>
                  <a:pt x="1195563" y="70703"/>
                  <a:pt x="1315342" y="238740"/>
                  <a:pt x="1402080" y="320701"/>
                </a:cubicBezTo>
                <a:cubicBezTo>
                  <a:pt x="1289153" y="454905"/>
                  <a:pt x="1123513" y="524440"/>
                  <a:pt x="1081379" y="641402"/>
                </a:cubicBezTo>
                <a:cubicBezTo>
                  <a:pt x="1063103" y="599130"/>
                  <a:pt x="1092931" y="554973"/>
                  <a:pt x="1081379" y="481052"/>
                </a:cubicBezTo>
                <a:cubicBezTo>
                  <a:pt x="838017" y="484754"/>
                  <a:pt x="727991" y="449928"/>
                  <a:pt x="529876" y="481052"/>
                </a:cubicBezTo>
                <a:cubicBezTo>
                  <a:pt x="331761" y="512176"/>
                  <a:pt x="140540" y="467664"/>
                  <a:pt x="0" y="481052"/>
                </a:cubicBezTo>
                <a:cubicBezTo>
                  <a:pt x="-9277" y="366923"/>
                  <a:pt x="34899" y="251033"/>
                  <a:pt x="0" y="160351"/>
                </a:cubicBezTo>
                <a:close/>
              </a:path>
            </a:pathLst>
          </a:custGeom>
          <a:ln>
            <a:solidFill>
              <a:srgbClr val="FF7800"/>
            </a:solidFill>
            <a:extLst>
              <a:ext uri="{C807C97D-BFC1-408E-A445-0C87EB9F89A2}">
                <ask:lineSketchStyleProps xmlns:ask="http://schemas.microsoft.com/office/drawing/2018/sketchyshapes" sd="480752594">
                  <a:prstGeom prst="rightArrow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b="1" dirty="0">
                <a:solidFill>
                  <a:srgbClr val="FF7800"/>
                </a:solidFill>
                <a:latin typeface="Lato" panose="020F0502020204030203" pitchFamily="34" charset="0"/>
              </a:rPr>
              <a:t>Press play</a:t>
            </a:r>
          </a:p>
        </p:txBody>
      </p:sp>
    </p:spTree>
    <p:extLst>
      <p:ext uri="{BB962C8B-B14F-4D97-AF65-F5344CB8AC3E}">
        <p14:creationId xmlns:p14="http://schemas.microsoft.com/office/powerpoint/2010/main" val="354269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7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XbyOrange_v2">
  <a:themeElements>
    <a:clrScheme name="Personalizados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E26A6"/>
      </a:accent1>
      <a:accent2>
        <a:srgbClr val="7560B7"/>
      </a:accent2>
      <a:accent3>
        <a:srgbClr val="B6A3EC"/>
      </a:accent3>
      <a:accent4>
        <a:srgbClr val="A494DA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XbyOrange_v2" id="{52C8D629-E33B-4747-85B2-FD3D7A30F442}" vid="{3871CFCA-14B4-4CF8-852C-3DE498DA8C78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XbyOrange_v2</Template>
  <TotalTime>2411</TotalTime>
  <Words>126</Words>
  <Application>Microsoft Office PowerPoint</Application>
  <PresentationFormat>Panorámica</PresentationFormat>
  <Paragraphs>17</Paragraphs>
  <Slides>1</Slides>
  <Notes>1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7" baseType="lpstr">
      <vt:lpstr>Arial</vt:lpstr>
      <vt:lpstr>Calibri</vt:lpstr>
      <vt:lpstr>Courier New</vt:lpstr>
      <vt:lpstr>Lato</vt:lpstr>
      <vt:lpstr>Lato Black</vt:lpstr>
      <vt:lpstr>XbyOrange_v2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María Adrados Reig</dc:creator>
  <cp:lastModifiedBy>María Adrados Reig</cp:lastModifiedBy>
  <cp:revision>76</cp:revision>
  <cp:lastPrinted>2019-01-30T11:20:21Z</cp:lastPrinted>
  <dcterms:created xsi:type="dcterms:W3CDTF">2019-01-09T09:52:32Z</dcterms:created>
  <dcterms:modified xsi:type="dcterms:W3CDTF">2020-02-27T14:07:10Z</dcterms:modified>
</cp:coreProperties>
</file>

<file path=docProps/thumbnail.jpeg>
</file>